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6858000" cx="12192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Roboto Medium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  <p:embeddedFont>
      <p:font typeface="Lato Light"/>
      <p:regular r:id="rId41"/>
      <p:bold r:id="rId42"/>
      <p:italic r:id="rId43"/>
      <p:boldItalic r:id="rId44"/>
    </p:embeddedFont>
    <p:embeddedFont>
      <p:font typeface="Roboto Light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6.xml"/><Relationship Id="rId42" Type="http://schemas.openxmlformats.org/officeDocument/2006/relationships/font" Target="fonts/LatoLight-bold.fntdata"/><Relationship Id="rId41" Type="http://schemas.openxmlformats.org/officeDocument/2006/relationships/font" Target="fonts/LatoLight-regular.fntdata"/><Relationship Id="rId22" Type="http://schemas.openxmlformats.org/officeDocument/2006/relationships/slide" Target="slides/slide18.xml"/><Relationship Id="rId44" Type="http://schemas.openxmlformats.org/officeDocument/2006/relationships/font" Target="fonts/LatoLight-boldItalic.fntdata"/><Relationship Id="rId21" Type="http://schemas.openxmlformats.org/officeDocument/2006/relationships/slide" Target="slides/slide17.xml"/><Relationship Id="rId43" Type="http://schemas.openxmlformats.org/officeDocument/2006/relationships/font" Target="fonts/LatoLight-italic.fntdata"/><Relationship Id="rId24" Type="http://schemas.openxmlformats.org/officeDocument/2006/relationships/slide" Target="slides/slide20.xml"/><Relationship Id="rId46" Type="http://schemas.openxmlformats.org/officeDocument/2006/relationships/font" Target="fonts/RobotoLight-bold.fntdata"/><Relationship Id="rId23" Type="http://schemas.openxmlformats.org/officeDocument/2006/relationships/slide" Target="slides/slide19.xml"/><Relationship Id="rId45" Type="http://schemas.openxmlformats.org/officeDocument/2006/relationships/font" Target="fonts/RobotoLigh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8" Type="http://schemas.openxmlformats.org/officeDocument/2006/relationships/font" Target="fonts/RobotoLight-boldItalic.fntdata"/><Relationship Id="rId25" Type="http://schemas.openxmlformats.org/officeDocument/2006/relationships/slide" Target="slides/slide21.xml"/><Relationship Id="rId47" Type="http://schemas.openxmlformats.org/officeDocument/2006/relationships/font" Target="fonts/RobotoLight-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7.xml"/><Relationship Id="rId33" Type="http://schemas.openxmlformats.org/officeDocument/2006/relationships/font" Target="fonts/RobotoMedium-regular.fntdata"/><Relationship Id="rId10" Type="http://schemas.openxmlformats.org/officeDocument/2006/relationships/slide" Target="slides/slide6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9.xml"/><Relationship Id="rId35" Type="http://schemas.openxmlformats.org/officeDocument/2006/relationships/font" Target="fonts/RobotoMedium-italic.fntdata"/><Relationship Id="rId12" Type="http://schemas.openxmlformats.org/officeDocument/2006/relationships/slide" Target="slides/slide8.xml"/><Relationship Id="rId34" Type="http://schemas.openxmlformats.org/officeDocument/2006/relationships/font" Target="fonts/RobotoMedium-bold.fntdata"/><Relationship Id="rId15" Type="http://schemas.openxmlformats.org/officeDocument/2006/relationships/slide" Target="slides/slide11.xml"/><Relationship Id="rId37" Type="http://schemas.openxmlformats.org/officeDocument/2006/relationships/font" Target="fonts/Lato-regular.fntdata"/><Relationship Id="rId14" Type="http://schemas.openxmlformats.org/officeDocument/2006/relationships/slide" Target="slides/slide10.xml"/><Relationship Id="rId36" Type="http://schemas.openxmlformats.org/officeDocument/2006/relationships/font" Target="fonts/RobotoMedium-boldItalic.fntdata"/><Relationship Id="rId17" Type="http://schemas.openxmlformats.org/officeDocument/2006/relationships/slide" Target="slides/slide13.xml"/><Relationship Id="rId39" Type="http://schemas.openxmlformats.org/officeDocument/2006/relationships/font" Target="fonts/Lato-italic.fntdata"/><Relationship Id="rId16" Type="http://schemas.openxmlformats.org/officeDocument/2006/relationships/slide" Target="slides/slide12.xml"/><Relationship Id="rId38" Type="http://schemas.openxmlformats.org/officeDocument/2006/relationships/font" Target="fonts/Lato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3" name="Google Shape;26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5" name="Google Shape;33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0" name="Google Shape;34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8d0c00eb6b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5" name="Google Shape;385;g8d0c00eb6b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4" name="Google Shape;404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8d0c00eb6b_0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2" name="Google Shape;442;g8d0c00eb6b_0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1" name="Google Shape;461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8d0c00eb6b_0_1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9" name="Google Shape;499;g8d0c00eb6b_0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9" name="Google Shape;529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8d0c00eb6b_0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8" name="Google Shape;588;g8d0c00eb6b_0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7" name="Google Shape;607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9" name="Google Shape;26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8d0c00eb6b_0_1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2" name="Google Shape;652;g8d0c00eb6b_0_1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2" name="Google Shape;692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8d0c00eb6b_0_2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7" name="Google Shape;737;g8d0c00eb6b_0_2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8d0c00eb6b_0_2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42" name="Google Shape;742;g8d0c00eb6b_0_2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7" name="Google Shape;777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4" name="Google Shape;27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" name="Google Shape;29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3" name="Google Shape;30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9" name="Google Shape;30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6" name="Google Shape;31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3" name="Google Shape;32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9" name="Google Shape;32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-use Blank w/ Footer">
  <p:cSld name="Multi-use Blank w/ Foot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800" u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sz="800" u="none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Columns">
  <p:cSld name="4 Column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 txBox="1"/>
          <p:nvPr>
            <p:ph type="title"/>
          </p:nvPr>
        </p:nvSpPr>
        <p:spPr>
          <a:xfrm>
            <a:off x="558800" y="609600"/>
            <a:ext cx="11074500" cy="56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900" wrap="square" tIns="609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ato"/>
              <a:buNone/>
              <a:defRPr b="0" i="0" sz="29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95" name="Google Shape;95;p11"/>
          <p:cNvSpPr txBox="1"/>
          <p:nvPr>
            <p:ph idx="1" type="body"/>
          </p:nvPr>
        </p:nvSpPr>
        <p:spPr>
          <a:xfrm>
            <a:off x="558800" y="1219200"/>
            <a:ext cx="110745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900" wrap="square" tIns="30475">
            <a:noAutofit/>
          </a:bodyPr>
          <a:lstStyle>
            <a:lvl1pPr indent="-228600" lvl="0" marL="457200" rtl="0" algn="l">
              <a:spcBef>
                <a:spcPts val="600"/>
              </a:spcBef>
              <a:spcAft>
                <a:spcPts val="0"/>
              </a:spcAft>
              <a:buSzPts val="1700"/>
              <a:buNone/>
              <a:defRPr b="0" i="0" sz="2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rtl="0" algn="l">
              <a:spcBef>
                <a:spcPts val="5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indent="-228600" lvl="2" marL="13716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indent="-228600" lvl="3" marL="18288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indent="-228600" lvl="4" marL="22860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96" name="Google Shape;96;p11"/>
          <p:cNvSpPr txBox="1"/>
          <p:nvPr>
            <p:ph idx="2" type="body"/>
          </p:nvPr>
        </p:nvSpPr>
        <p:spPr>
          <a:xfrm>
            <a:off x="558800" y="2138361"/>
            <a:ext cx="2584500" cy="3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49250" lvl="0" marL="457200" rtl="0" algn="l">
              <a:spcBef>
                <a:spcPts val="6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•"/>
              <a:defRPr sz="2400">
                <a:solidFill>
                  <a:srgbClr val="7F7F7F"/>
                </a:solidFill>
              </a:defRPr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97" name="Google Shape;97;p11"/>
          <p:cNvSpPr txBox="1"/>
          <p:nvPr>
            <p:ph idx="3" type="body"/>
          </p:nvPr>
        </p:nvSpPr>
        <p:spPr>
          <a:xfrm>
            <a:off x="3388155" y="2138361"/>
            <a:ext cx="2584500" cy="3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49250" lvl="0" marL="457200" rtl="0" algn="l">
              <a:spcBef>
                <a:spcPts val="6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•"/>
              <a:defRPr sz="2400">
                <a:solidFill>
                  <a:srgbClr val="7F7F7F"/>
                </a:solidFill>
              </a:defRPr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4" type="body"/>
          </p:nvPr>
        </p:nvSpPr>
        <p:spPr>
          <a:xfrm>
            <a:off x="6238445" y="2138361"/>
            <a:ext cx="2584500" cy="3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49250" lvl="0" marL="457200" rtl="0" algn="l">
              <a:spcBef>
                <a:spcPts val="6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•"/>
              <a:defRPr sz="2400">
                <a:solidFill>
                  <a:srgbClr val="7F7F7F"/>
                </a:solidFill>
              </a:defRPr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99" name="Google Shape;99;p11"/>
          <p:cNvSpPr txBox="1"/>
          <p:nvPr>
            <p:ph idx="5" type="body"/>
          </p:nvPr>
        </p:nvSpPr>
        <p:spPr>
          <a:xfrm>
            <a:off x="9048921" y="2138361"/>
            <a:ext cx="2584500" cy="3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49250" lvl="0" marL="457200" rtl="0" algn="l">
              <a:spcBef>
                <a:spcPts val="6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cxnSp>
        <p:nvCxnSpPr>
          <p:cNvPr id="100" name="Google Shape;100;p11"/>
          <p:cNvCxnSpPr/>
          <p:nvPr/>
        </p:nvCxnSpPr>
        <p:spPr>
          <a:xfrm>
            <a:off x="548640" y="549560"/>
            <a:ext cx="11094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1" name="Google Shape;101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1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1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1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 Data Line">
  <p:cSld name="Center Diagonal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2"/>
          <p:cNvSpPr/>
          <p:nvPr/>
        </p:nvSpPr>
        <p:spPr>
          <a:xfrm>
            <a:off x="0" y="8456"/>
            <a:ext cx="12174360" cy="6845262"/>
          </a:xfrm>
          <a:custGeom>
            <a:rect b="b" l="l" r="r" t="t"/>
            <a:pathLst>
              <a:path extrusionOk="0" h="5137157" w="9136480">
                <a:moveTo>
                  <a:pt x="0" y="5141598"/>
                </a:moveTo>
                <a:lnTo>
                  <a:pt x="5143712" y="0"/>
                </a:lnTo>
                <a:lnTo>
                  <a:pt x="9136480" y="0"/>
                </a:lnTo>
                <a:lnTo>
                  <a:pt x="3992769" y="5141598"/>
                </a:lnTo>
                <a:lnTo>
                  <a:pt x="0" y="5141598"/>
                </a:lnTo>
                <a:close/>
              </a:path>
            </a:pathLst>
          </a:custGeom>
          <a:solidFill>
            <a:srgbClr val="F2F2F2">
              <a:alpha val="77650"/>
            </a:srgbClr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2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2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2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 Slide">
  <p:cSld name="Customer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3"/>
          <p:cNvSpPr/>
          <p:nvPr/>
        </p:nvSpPr>
        <p:spPr>
          <a:xfrm>
            <a:off x="558800" y="1138237"/>
            <a:ext cx="3202800" cy="4876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3"/>
          <p:cNvSpPr txBox="1"/>
          <p:nvPr>
            <p:ph type="title"/>
          </p:nvPr>
        </p:nvSpPr>
        <p:spPr>
          <a:xfrm>
            <a:off x="687344" y="2634268"/>
            <a:ext cx="29289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7F7F7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14" name="Google Shape;114;p13"/>
          <p:cNvSpPr/>
          <p:nvPr>
            <p:ph idx="2" type="pic"/>
          </p:nvPr>
        </p:nvSpPr>
        <p:spPr>
          <a:xfrm>
            <a:off x="3947903" y="1138237"/>
            <a:ext cx="76851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lvl="0" marR="0" rtl="0" algn="l">
              <a:spcBef>
                <a:spcPts val="600"/>
              </a:spcBef>
              <a:spcAft>
                <a:spcPts val="0"/>
              </a:spcAft>
              <a:buClr>
                <a:srgbClr val="B4B4B4"/>
              </a:buClr>
              <a:buSzPts val="1900"/>
              <a:buFont typeface="Arial"/>
              <a:buChar char="•"/>
              <a:defRPr b="0" i="0" sz="2400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Arial"/>
              <a:buChar char="•"/>
              <a:defRPr b="0" i="0" sz="1600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Arial"/>
              <a:buChar char="•"/>
              <a:defRPr b="0" i="0" sz="1600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100"/>
              <a:buFont typeface="Arial"/>
              <a:buChar char="•"/>
              <a:defRPr b="0" i="0" sz="1400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5" name="Google Shape;115;p13"/>
          <p:cNvSpPr txBox="1"/>
          <p:nvPr>
            <p:ph idx="1" type="body"/>
          </p:nvPr>
        </p:nvSpPr>
        <p:spPr>
          <a:xfrm>
            <a:off x="687344" y="1229711"/>
            <a:ext cx="2928900" cy="13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300"/>
              <a:buNone/>
              <a:defRPr b="0" i="0" sz="1600">
                <a:solidFill>
                  <a:srgbClr val="7F7F7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SzPts val="1900"/>
              <a:buChar char="–"/>
              <a:defRPr/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SzPts val="1900"/>
              <a:buFont typeface="Roboto"/>
              <a:buChar char="•"/>
              <a:defRPr/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SzPts val="1900"/>
              <a:buChar char="–"/>
              <a:defRPr/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SzPts val="1900"/>
              <a:buFont typeface="Roboto"/>
              <a:buChar char="•"/>
              <a:defRPr/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116" name="Google Shape;116;p13"/>
          <p:cNvSpPr txBox="1"/>
          <p:nvPr>
            <p:ph idx="3" type="body"/>
          </p:nvPr>
        </p:nvSpPr>
        <p:spPr>
          <a:xfrm>
            <a:off x="677863" y="3631580"/>
            <a:ext cx="2938500" cy="23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200"/>
              <a:buChar char="•"/>
              <a:defRPr b="0" i="0" sz="15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200"/>
              <a:buChar char="–"/>
              <a:defRPr b="0" i="0" sz="15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200"/>
              <a:buChar char="•"/>
              <a:defRPr b="0" i="0" sz="15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 rtl="0" algn="l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–"/>
              <a:defRPr b="0" i="0" sz="16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 rtl="0" algn="l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•"/>
              <a:defRPr b="0" i="0" sz="16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cxnSp>
        <p:nvCxnSpPr>
          <p:cNvPr id="117" name="Google Shape;117;p13"/>
          <p:cNvCxnSpPr/>
          <p:nvPr/>
        </p:nvCxnSpPr>
        <p:spPr>
          <a:xfrm>
            <a:off x="3952240" y="549560"/>
            <a:ext cx="768090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8" name="Google Shape;11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3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3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1" name="Google Shape;121;p13"/>
          <p:cNvCxnSpPr/>
          <p:nvPr/>
        </p:nvCxnSpPr>
        <p:spPr>
          <a:xfrm>
            <a:off x="558800" y="549560"/>
            <a:ext cx="31701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2" name="Google Shape;122;p13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&amp; Quotes">
  <p:cSld name="Statement &amp; Quotes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4"/>
          <p:cNvPicPr preferRelativeResize="0"/>
          <p:nvPr/>
        </p:nvPicPr>
        <p:blipFill rotWithShape="1">
          <a:blip r:embed="rId2">
            <a:alphaModFix amt="56000"/>
          </a:blip>
          <a:srcRect b="0" l="0" r="0" t="0"/>
          <a:stretch/>
        </p:blipFill>
        <p:spPr>
          <a:xfrm>
            <a:off x="0" y="0"/>
            <a:ext cx="12191996" cy="6858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4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4"/>
          <p:cNvSpPr txBox="1"/>
          <p:nvPr>
            <p:ph idx="1" type="body"/>
          </p:nvPr>
        </p:nvSpPr>
        <p:spPr>
          <a:xfrm>
            <a:off x="1036320" y="1402665"/>
            <a:ext cx="10119300" cy="29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25" lIns="0" spcFirstLastPara="1" rIns="0" wrap="square" tIns="243825">
            <a:no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3800"/>
              <a:buNone/>
              <a:defRPr b="0" i="0" sz="4800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SzPts val="1900"/>
              <a:buChar char="–"/>
              <a:defRPr/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SzPts val="1900"/>
              <a:buFont typeface="Roboto"/>
              <a:buChar char="•"/>
              <a:defRPr/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SzPts val="1900"/>
              <a:buChar char="–"/>
              <a:defRPr/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SzPts val="1900"/>
              <a:buFont typeface="Roboto"/>
              <a:buChar char="•"/>
              <a:defRPr/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128" name="Google Shape;128;p14"/>
          <p:cNvSpPr txBox="1"/>
          <p:nvPr>
            <p:ph idx="2" type="body"/>
          </p:nvPr>
        </p:nvSpPr>
        <p:spPr>
          <a:xfrm>
            <a:off x="1036320" y="4328160"/>
            <a:ext cx="101193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900" wrap="square" tIns="30475">
            <a:noAutofit/>
          </a:bodyPr>
          <a:lstStyle>
            <a:lvl1pPr indent="-228600" lvl="0" marL="457200" rtl="0" algn="ctr">
              <a:spcBef>
                <a:spcPts val="600"/>
              </a:spcBef>
              <a:spcAft>
                <a:spcPts val="0"/>
              </a:spcAft>
              <a:buSzPts val="1900"/>
              <a:buNone/>
              <a:defRPr b="0" i="0" sz="24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rtl="0" algn="l">
              <a:spcBef>
                <a:spcPts val="5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indent="-228600" lvl="2" marL="13716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indent="-228600" lvl="3" marL="18288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indent="-228600" lvl="4" marL="22860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129" name="Google Shape;129;p14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14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&amp; Quotes (IMAGE)">
  <p:cSld name="Statement &amp; Quotes (IMAGE)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202848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5"/>
          <p:cNvSpPr txBox="1"/>
          <p:nvPr>
            <p:ph idx="1" type="body"/>
          </p:nvPr>
        </p:nvSpPr>
        <p:spPr>
          <a:xfrm>
            <a:off x="1036320" y="4328160"/>
            <a:ext cx="101193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900" wrap="square" tIns="30475">
            <a:noAutofit/>
          </a:bodyPr>
          <a:lstStyle>
            <a:lvl1pPr indent="-228600" lvl="0" marL="457200" rtl="0" algn="ctr">
              <a:spcBef>
                <a:spcPts val="600"/>
              </a:spcBef>
              <a:spcAft>
                <a:spcPts val="0"/>
              </a:spcAft>
              <a:buSzPts val="1900"/>
              <a:buNone/>
              <a:defRPr b="0" i="0" sz="2400">
                <a:solidFill>
                  <a:srgbClr val="D8D8D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rtl="0" algn="l">
              <a:spcBef>
                <a:spcPts val="5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indent="-228600" lvl="2" marL="13716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indent="-228600" lvl="3" marL="18288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indent="-228600" lvl="4" marL="22860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134" name="Google Shape;134;p15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5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Google Shape;13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187440"/>
            <a:ext cx="9209597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5"/>
          <p:cNvSpPr txBox="1"/>
          <p:nvPr>
            <p:ph idx="2" type="body"/>
          </p:nvPr>
        </p:nvSpPr>
        <p:spPr>
          <a:xfrm>
            <a:off x="1036320" y="1402665"/>
            <a:ext cx="10119300" cy="29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243825" lIns="0" spcFirstLastPara="1" rIns="0" wrap="square" tIns="243825">
            <a:no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3800"/>
              <a:buNone/>
              <a:defRPr b="0" i="0" sz="4800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SzPts val="1900"/>
              <a:buChar char="–"/>
              <a:defRPr/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SzPts val="1900"/>
              <a:buChar char="•"/>
              <a:defRPr/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SzPts val="1900"/>
              <a:buChar char="–"/>
              <a:defRPr/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SzPts val="1900"/>
              <a:buChar char="•"/>
              <a:defRPr/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138" name="Google Shape;138;p15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oboto"/>
              <a:buNone/>
            </a:pPr>
            <a:r>
              <a:rPr lang="en-U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Grid">
  <p:cSld name="Picture Grid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6"/>
          <p:cNvSpPr/>
          <p:nvPr/>
        </p:nvSpPr>
        <p:spPr>
          <a:xfrm>
            <a:off x="5095127" y="3307080"/>
            <a:ext cx="2011680" cy="245050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o &amp; Chart">
  <p:cSld name="Info &amp; Char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17"/>
          <p:cNvCxnSpPr/>
          <p:nvPr/>
        </p:nvCxnSpPr>
        <p:spPr>
          <a:xfrm>
            <a:off x="558800" y="549560"/>
            <a:ext cx="31701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" name="Google Shape;143;p17"/>
          <p:cNvCxnSpPr/>
          <p:nvPr/>
        </p:nvCxnSpPr>
        <p:spPr>
          <a:xfrm>
            <a:off x="3952240" y="549560"/>
            <a:ext cx="768090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" name="Google Shape;144;p17"/>
          <p:cNvSpPr/>
          <p:nvPr/>
        </p:nvSpPr>
        <p:spPr>
          <a:xfrm>
            <a:off x="558800" y="853440"/>
            <a:ext cx="3170100" cy="1766700"/>
          </a:xfrm>
          <a:prstGeom prst="rect">
            <a:avLst/>
          </a:prstGeom>
          <a:solidFill>
            <a:srgbClr val="172C34">
              <a:alpha val="784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17"/>
          <p:cNvSpPr txBox="1"/>
          <p:nvPr>
            <p:ph type="title"/>
          </p:nvPr>
        </p:nvSpPr>
        <p:spPr>
          <a:xfrm>
            <a:off x="670560" y="975360"/>
            <a:ext cx="29259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ato"/>
              <a:buNone/>
              <a:defRPr b="0" i="0" sz="2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46" name="Google Shape;146;p17"/>
          <p:cNvSpPr txBox="1"/>
          <p:nvPr>
            <p:ph idx="1" type="body"/>
          </p:nvPr>
        </p:nvSpPr>
        <p:spPr>
          <a:xfrm>
            <a:off x="558800" y="2804159"/>
            <a:ext cx="3170100" cy="31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0" wrap="square" tIns="60925">
            <a:noAutofit/>
          </a:bodyPr>
          <a:lstStyle>
            <a:lvl1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Roboto"/>
              <a:buChar char="•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1150" lvl="1" marL="9144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Char char="–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Roboto"/>
              <a:buChar char="•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Char char="–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Roboto"/>
              <a:buChar char="•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81000" lvl="5" marL="2743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pic>
        <p:nvPicPr>
          <p:cNvPr id="147" name="Google Shape;14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7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17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ta Lines (ORANGE)">
  <p:cSld name="Rain (ORANGE)">
    <p:bg>
      <p:bgPr>
        <a:solidFill>
          <a:schemeClr val="accen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3" name="Google Shape;15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7697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8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5" name="Google Shape;15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8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oboto"/>
              <a:buNone/>
            </a:pPr>
            <a:r>
              <a:rPr lang="en-U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ta Lines (BLUE)">
  <p:cSld name="Rain (BLUE)">
    <p:bg>
      <p:bgPr>
        <a:solidFill>
          <a:schemeClr val="accent3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76971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9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oboto"/>
              <a:buNone/>
            </a:pPr>
            <a:r>
              <a:rPr lang="en-U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ta Lines (MINT)">
  <p:cSld name="Rain (MINT)">
    <p:bg>
      <p:bgPr>
        <a:solidFill>
          <a:schemeClr val="accent2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0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6" name="Google Shape;16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"/>
            <a:ext cx="1217697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0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0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oboto"/>
              <a:buNone/>
            </a:pPr>
            <a:r>
              <a:rPr lang="en-U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ov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5313083" y="2800351"/>
            <a:ext cx="5862300" cy="4057500"/>
          </a:xfrm>
          <a:prstGeom prst="parallelogram">
            <a:avLst>
              <a:gd fmla="val 100155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3413621" y="0"/>
            <a:ext cx="8778300" cy="6858000"/>
          </a:xfrm>
          <a:prstGeom prst="parallelogram">
            <a:avLst>
              <a:gd fmla="val 100155" name="adj"/>
            </a:avLst>
          </a:prstGeom>
          <a:solidFill>
            <a:srgbClr val="D8D8D8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7060193" y="1734136"/>
            <a:ext cx="5128599" cy="5120663"/>
          </a:xfrm>
          <a:custGeom>
            <a:rect b="b" l="l" r="r" t="t"/>
            <a:pathLst>
              <a:path extrusionOk="0" h="3842899" w="3848855">
                <a:moveTo>
                  <a:pt x="3848855" y="0"/>
                </a:moveTo>
                <a:lnTo>
                  <a:pt x="3848855" y="1415399"/>
                </a:lnTo>
                <a:lnTo>
                  <a:pt x="1417593" y="3842899"/>
                </a:lnTo>
                <a:lnTo>
                  <a:pt x="0" y="3842899"/>
                </a:lnTo>
                <a:lnTo>
                  <a:pt x="3848855" y="0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10662558" y="5330926"/>
            <a:ext cx="1528485" cy="1526120"/>
          </a:xfrm>
          <a:custGeom>
            <a:rect b="b" l="l" r="r" t="t"/>
            <a:pathLst>
              <a:path extrusionOk="0" h="1145306" w="1147081">
                <a:moveTo>
                  <a:pt x="1147081" y="0"/>
                </a:moveTo>
                <a:lnTo>
                  <a:pt x="1147081" y="1145306"/>
                </a:lnTo>
                <a:lnTo>
                  <a:pt x="0" y="1145306"/>
                </a:lnTo>
                <a:lnTo>
                  <a:pt x="1147081" y="0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8936727" y="3607765"/>
            <a:ext cx="3253239" cy="3248203"/>
          </a:xfrm>
          <a:custGeom>
            <a:rect b="b" l="l" r="r" t="t"/>
            <a:pathLst>
              <a:path extrusionOk="0" h="2437676" w="2441455">
                <a:moveTo>
                  <a:pt x="2441455" y="0"/>
                </a:moveTo>
                <a:lnTo>
                  <a:pt x="2441455" y="1299150"/>
                </a:lnTo>
                <a:lnTo>
                  <a:pt x="1301164" y="2437676"/>
                </a:lnTo>
                <a:lnTo>
                  <a:pt x="0" y="2437676"/>
                </a:lnTo>
                <a:lnTo>
                  <a:pt x="24414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" name="Google Shape;22;p3"/>
          <p:cNvSpPr txBox="1"/>
          <p:nvPr>
            <p:ph type="title"/>
          </p:nvPr>
        </p:nvSpPr>
        <p:spPr>
          <a:xfrm>
            <a:off x="792480" y="1536700"/>
            <a:ext cx="8046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900" wrap="square" tIns="609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Lato"/>
              <a:buNone/>
              <a:defRPr b="0" i="0" sz="4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792480" y="2926080"/>
            <a:ext cx="80469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900" wrap="square" tIns="30475">
            <a:noAutofit/>
          </a:bodyPr>
          <a:lstStyle>
            <a:lvl1pPr indent="-228600" lvl="0" marL="457200" rtl="0" algn="l">
              <a:spcBef>
                <a:spcPts val="600"/>
              </a:spcBef>
              <a:spcAft>
                <a:spcPts val="0"/>
              </a:spcAft>
              <a:buSzPts val="1900"/>
              <a:buNone/>
              <a:defRPr b="0" i="0" sz="2400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28600" lvl="1" marL="914400" rtl="0" algn="l">
              <a:spcBef>
                <a:spcPts val="5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indent="-228600" lvl="2" marL="13716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indent="-228600" lvl="3" marL="18288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indent="-228600" lvl="4" marL="2286000" rtl="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24" name="Google Shape;24;p3"/>
          <p:cNvSpPr/>
          <p:nvPr/>
        </p:nvSpPr>
        <p:spPr>
          <a:xfrm>
            <a:off x="792480" y="853440"/>
            <a:ext cx="2194560" cy="267327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" name="Google Shape;25;p3"/>
          <p:cNvSpPr txBox="1"/>
          <p:nvPr/>
        </p:nvSpPr>
        <p:spPr>
          <a:xfrm>
            <a:off x="558800" y="6172200"/>
            <a:ext cx="28548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ta Lines">
  <p:cSld name="Rain"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2" name="Google Shape;172;p21"/>
          <p:cNvPicPr preferRelativeResize="0"/>
          <p:nvPr/>
        </p:nvPicPr>
        <p:blipFill rotWithShape="1">
          <a:blip r:embed="rId3">
            <a:alphaModFix amt="56000"/>
          </a:blip>
          <a:srcRect b="0" l="0" r="0" t="0"/>
          <a:stretch/>
        </p:blipFill>
        <p:spPr>
          <a:xfrm>
            <a:off x="0" y="0"/>
            <a:ext cx="12191996" cy="6858003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1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NO Footer (WHITE)">
  <p:cSld name="Blank NO Footer (WHITE)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NO Footer (ORANGE)">
  <p:cSld name="Blank NO Footer (ORANGE)">
    <p:bg>
      <p:bgPr>
        <a:solidFill>
          <a:schemeClr val="accen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rner Big Data Lines">
  <p:cSld name="Corner Diags (Animated)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/>
          <p:nvPr/>
        </p:nvSpPr>
        <p:spPr>
          <a:xfrm>
            <a:off x="5313083" y="2800351"/>
            <a:ext cx="5862300" cy="4057500"/>
          </a:xfrm>
          <a:prstGeom prst="parallelogram">
            <a:avLst>
              <a:gd fmla="val 100155" name="adj"/>
            </a:avLst>
          </a:prstGeom>
          <a:solidFill>
            <a:srgbClr val="D8D8D8">
              <a:alpha val="81960"/>
            </a:srgbClr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4"/>
          <p:cNvSpPr/>
          <p:nvPr/>
        </p:nvSpPr>
        <p:spPr>
          <a:xfrm>
            <a:off x="3413621" y="0"/>
            <a:ext cx="8778300" cy="6858000"/>
          </a:xfrm>
          <a:prstGeom prst="parallelogram">
            <a:avLst>
              <a:gd fmla="val 100155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4"/>
          <p:cNvSpPr/>
          <p:nvPr/>
        </p:nvSpPr>
        <p:spPr>
          <a:xfrm>
            <a:off x="7060193" y="1734136"/>
            <a:ext cx="5128599" cy="5120663"/>
          </a:xfrm>
          <a:custGeom>
            <a:rect b="b" l="l" r="r" t="t"/>
            <a:pathLst>
              <a:path extrusionOk="0" h="3842899" w="3848855">
                <a:moveTo>
                  <a:pt x="3848855" y="0"/>
                </a:moveTo>
                <a:lnTo>
                  <a:pt x="3848855" y="1415399"/>
                </a:lnTo>
                <a:lnTo>
                  <a:pt x="1417593" y="3842899"/>
                </a:lnTo>
                <a:lnTo>
                  <a:pt x="0" y="3842899"/>
                </a:lnTo>
                <a:lnTo>
                  <a:pt x="3848855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4"/>
          <p:cNvSpPr/>
          <p:nvPr/>
        </p:nvSpPr>
        <p:spPr>
          <a:xfrm>
            <a:off x="8936727" y="3607765"/>
            <a:ext cx="3253239" cy="3248203"/>
          </a:xfrm>
          <a:custGeom>
            <a:rect b="b" l="l" r="r" t="t"/>
            <a:pathLst>
              <a:path extrusionOk="0" h="2437676" w="2441455">
                <a:moveTo>
                  <a:pt x="2441455" y="0"/>
                </a:moveTo>
                <a:lnTo>
                  <a:pt x="2441455" y="1299150"/>
                </a:lnTo>
                <a:lnTo>
                  <a:pt x="1301164" y="2437676"/>
                </a:lnTo>
                <a:lnTo>
                  <a:pt x="0" y="2437676"/>
                </a:lnTo>
                <a:lnTo>
                  <a:pt x="2441455" y="0"/>
                </a:lnTo>
                <a:close/>
              </a:path>
            </a:pathLst>
          </a:custGeom>
          <a:solidFill>
            <a:srgbClr val="D8D8D8">
              <a:alpha val="81960"/>
            </a:srgbClr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4"/>
          <p:cNvSpPr/>
          <p:nvPr/>
        </p:nvSpPr>
        <p:spPr>
          <a:xfrm>
            <a:off x="10662558" y="5330926"/>
            <a:ext cx="1528485" cy="1526120"/>
          </a:xfrm>
          <a:custGeom>
            <a:rect b="b" l="l" r="r" t="t"/>
            <a:pathLst>
              <a:path extrusionOk="0" h="1145306" w="1147081">
                <a:moveTo>
                  <a:pt x="1147081" y="0"/>
                </a:moveTo>
                <a:lnTo>
                  <a:pt x="1147081" y="1145306"/>
                </a:lnTo>
                <a:lnTo>
                  <a:pt x="0" y="1145306"/>
                </a:lnTo>
                <a:lnTo>
                  <a:pt x="1147081" y="0"/>
                </a:lnTo>
                <a:close/>
              </a:path>
            </a:pathLst>
          </a:custGeom>
          <a:solidFill>
            <a:srgbClr val="F2F2F2">
              <a:alpha val="81960"/>
            </a:srgbClr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" name="Google Shape;183;p24"/>
          <p:cNvSpPr txBox="1"/>
          <p:nvPr/>
        </p:nvSpPr>
        <p:spPr>
          <a:xfrm>
            <a:off x="558800" y="6172200"/>
            <a:ext cx="28548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NO Footer (DARK)">
  <p:cSld name="Blank NO Footer (DARK)">
    <p:bg>
      <p:bgPr>
        <a:solidFill>
          <a:srgbClr val="2D3C44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Column bullets (WHITE)">
  <p:cSld name="1 Column bullets (DARK)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26"/>
          <p:cNvGrpSpPr/>
          <p:nvPr/>
        </p:nvGrpSpPr>
        <p:grpSpPr>
          <a:xfrm>
            <a:off x="548620" y="6487926"/>
            <a:ext cx="712886" cy="138792"/>
            <a:chOff x="382588" y="4784726"/>
            <a:chExt cx="896937" cy="174625"/>
          </a:xfrm>
        </p:grpSpPr>
        <p:sp>
          <p:nvSpPr>
            <p:cNvPr id="187" name="Google Shape;187;p26"/>
            <p:cNvSpPr/>
            <p:nvPr/>
          </p:nvSpPr>
          <p:spPr>
            <a:xfrm>
              <a:off x="1087438" y="4824413"/>
              <a:ext cx="77788" cy="134938"/>
            </a:xfrm>
            <a:custGeom>
              <a:rect b="b" l="l" r="r" t="t"/>
              <a:pathLst>
                <a:path extrusionOk="0" h="666" w="39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512763" y="4784726"/>
              <a:ext cx="33338" cy="173038"/>
            </a:xfrm>
            <a:custGeom>
              <a:rect b="b" l="l" r="r" t="t"/>
              <a:pathLst>
                <a:path extrusionOk="0" h="862" w="173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560388" y="4821238"/>
              <a:ext cx="119063" cy="138113"/>
            </a:xfrm>
            <a:custGeom>
              <a:rect b="b" l="l" r="r" t="t"/>
              <a:pathLst>
                <a:path extrusionOk="0" h="688" w="607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382588" y="4821238"/>
              <a:ext cx="117475" cy="138113"/>
            </a:xfrm>
            <a:custGeom>
              <a:rect b="b" l="l" r="r" t="t"/>
              <a:pathLst>
                <a:path extrusionOk="0" h="689" w="592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692151" y="4824413"/>
              <a:ext cx="114299" cy="134938"/>
            </a:xfrm>
            <a:custGeom>
              <a:rect b="b" l="l" r="r" t="t"/>
              <a:pathLst>
                <a:path extrusionOk="0" h="672" w="577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820738" y="4784726"/>
              <a:ext cx="122237" cy="174624"/>
            </a:xfrm>
            <a:custGeom>
              <a:rect b="b" l="l" r="r" t="t"/>
              <a:pathLst>
                <a:path extrusionOk="0" h="868" w="61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955676" y="4821238"/>
              <a:ext cx="119062" cy="138113"/>
            </a:xfrm>
            <a:custGeom>
              <a:rect b="b" l="l" r="r" t="t"/>
              <a:pathLst>
                <a:path extrusionOk="0" h="689" w="606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1169988" y="4821238"/>
              <a:ext cx="109537" cy="138113"/>
            </a:xfrm>
            <a:custGeom>
              <a:rect b="b" l="l" r="r" t="t"/>
              <a:pathLst>
                <a:path extrusionOk="0" h="688" w="559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95" name="Google Shape;195;p26"/>
          <p:cNvCxnSpPr/>
          <p:nvPr/>
        </p:nvCxnSpPr>
        <p:spPr>
          <a:xfrm>
            <a:off x="548640" y="549560"/>
            <a:ext cx="11094900" cy="0"/>
          </a:xfrm>
          <a:prstGeom prst="straightConnector1">
            <a:avLst/>
          </a:prstGeom>
          <a:noFill/>
          <a:ln cap="flat" cmpd="sng" w="9525">
            <a:solidFill>
              <a:srgbClr val="B4B4B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6" name="Google Shape;196;p26"/>
          <p:cNvSpPr txBox="1"/>
          <p:nvPr>
            <p:ph type="title"/>
          </p:nvPr>
        </p:nvSpPr>
        <p:spPr>
          <a:xfrm>
            <a:off x="548640" y="616688"/>
            <a:ext cx="110949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ato"/>
              <a:buNone/>
              <a:defRPr b="0" i="0" sz="31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/>
        </p:txBody>
      </p:sp>
      <p:sp>
        <p:nvSpPr>
          <p:cNvPr id="197" name="Google Shape;197;p26"/>
          <p:cNvSpPr txBox="1"/>
          <p:nvPr>
            <p:ph idx="1" type="body"/>
          </p:nvPr>
        </p:nvSpPr>
        <p:spPr>
          <a:xfrm>
            <a:off x="548640" y="1173620"/>
            <a:ext cx="110949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0" i="0" sz="23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0" i="0" sz="2300" u="none" cap="none" strike="noStrik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0" i="0" sz="2300" u="none" cap="none" strike="noStrik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0" i="0" sz="2300" u="none" cap="none" strike="noStrik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0" i="0" sz="2300" u="none" cap="none" strike="noStrik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7465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7465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7465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7465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8" name="Google Shape;198;p26"/>
          <p:cNvSpPr txBox="1"/>
          <p:nvPr>
            <p:ph idx="2" type="body"/>
          </p:nvPr>
        </p:nvSpPr>
        <p:spPr>
          <a:xfrm>
            <a:off x="548640" y="2137833"/>
            <a:ext cx="11094900" cy="3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9250" lvl="0" marL="457200" marR="0" rtl="0" algn="l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Arial"/>
              <a:buChar char="•"/>
              <a:defRPr b="0" i="0" sz="24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 marR="0" rtl="0" algn="l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b="0" i="0" sz="16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b="0" i="0" sz="16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b="0" i="0" sz="16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9" name="Google Shape;199;p26"/>
          <p:cNvSpPr txBox="1"/>
          <p:nvPr/>
        </p:nvSpPr>
        <p:spPr>
          <a:xfrm>
            <a:off x="11302672" y="6509495"/>
            <a:ext cx="340800" cy="1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800" u="none" cap="none" strike="noStrik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800" u="none" cap="none" strike="noStrik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ge (WHITE)">
  <p:cSld name="Cover Page (WHITE)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/>
          <p:nvPr/>
        </p:nvSpPr>
        <p:spPr>
          <a:xfrm>
            <a:off x="0" y="6210300"/>
            <a:ext cx="12192000" cy="64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2" name="Google Shape;202;p27"/>
          <p:cNvGrpSpPr/>
          <p:nvPr/>
        </p:nvGrpSpPr>
        <p:grpSpPr>
          <a:xfrm>
            <a:off x="1079056" y="2308388"/>
            <a:ext cx="1950749" cy="379792"/>
            <a:chOff x="382588" y="4784726"/>
            <a:chExt cx="896937" cy="174625"/>
          </a:xfrm>
        </p:grpSpPr>
        <p:sp>
          <p:nvSpPr>
            <p:cNvPr id="203" name="Google Shape;203;p27"/>
            <p:cNvSpPr/>
            <p:nvPr/>
          </p:nvSpPr>
          <p:spPr>
            <a:xfrm>
              <a:off x="1087438" y="4824413"/>
              <a:ext cx="77788" cy="134938"/>
            </a:xfrm>
            <a:custGeom>
              <a:rect b="b" l="l" r="r" t="t"/>
              <a:pathLst>
                <a:path extrusionOk="0" h="666" w="39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512763" y="4784726"/>
              <a:ext cx="33338" cy="173038"/>
            </a:xfrm>
            <a:custGeom>
              <a:rect b="b" l="l" r="r" t="t"/>
              <a:pathLst>
                <a:path extrusionOk="0" h="862" w="173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560388" y="4821238"/>
              <a:ext cx="119063" cy="138113"/>
            </a:xfrm>
            <a:custGeom>
              <a:rect b="b" l="l" r="r" t="t"/>
              <a:pathLst>
                <a:path extrusionOk="0" h="688" w="607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382588" y="4821238"/>
              <a:ext cx="117475" cy="138113"/>
            </a:xfrm>
            <a:custGeom>
              <a:rect b="b" l="l" r="r" t="t"/>
              <a:pathLst>
                <a:path extrusionOk="0" h="689" w="592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692151" y="4824413"/>
              <a:ext cx="114299" cy="134938"/>
            </a:xfrm>
            <a:custGeom>
              <a:rect b="b" l="l" r="r" t="t"/>
              <a:pathLst>
                <a:path extrusionOk="0" h="672" w="577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820738" y="4784726"/>
              <a:ext cx="122237" cy="174624"/>
            </a:xfrm>
            <a:custGeom>
              <a:rect b="b" l="l" r="r" t="t"/>
              <a:pathLst>
                <a:path extrusionOk="0" h="868" w="61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955676" y="4821238"/>
              <a:ext cx="119062" cy="138113"/>
            </a:xfrm>
            <a:custGeom>
              <a:rect b="b" l="l" r="r" t="t"/>
              <a:pathLst>
                <a:path extrusionOk="0" h="689" w="606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1169988" y="4821238"/>
              <a:ext cx="109537" cy="138113"/>
            </a:xfrm>
            <a:custGeom>
              <a:rect b="b" l="l" r="r" t="t"/>
              <a:pathLst>
                <a:path extrusionOk="0" h="688" w="559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11" name="Google Shape;211;p27"/>
          <p:cNvCxnSpPr/>
          <p:nvPr/>
        </p:nvCxnSpPr>
        <p:spPr>
          <a:xfrm>
            <a:off x="1079043" y="2951768"/>
            <a:ext cx="2057400" cy="0"/>
          </a:xfrm>
          <a:prstGeom prst="straightConnector1">
            <a:avLst/>
          </a:prstGeom>
          <a:noFill/>
          <a:ln cap="flat" cmpd="sng" w="9525">
            <a:solidFill>
              <a:srgbClr val="B4B4B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2" name="Google Shape;212;p27"/>
          <p:cNvSpPr txBox="1"/>
          <p:nvPr>
            <p:ph type="title"/>
          </p:nvPr>
        </p:nvSpPr>
        <p:spPr>
          <a:xfrm>
            <a:off x="1068965" y="3582807"/>
            <a:ext cx="100542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Lato Light"/>
              <a:buNone/>
              <a:defRPr b="0" i="0" sz="3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3" name="Google Shape;213;p27"/>
          <p:cNvSpPr txBox="1"/>
          <p:nvPr>
            <p:ph idx="1" type="body"/>
          </p:nvPr>
        </p:nvSpPr>
        <p:spPr>
          <a:xfrm>
            <a:off x="1068965" y="4142960"/>
            <a:ext cx="100542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2285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60"/>
              <a:buNone/>
              <a:defRPr b="0" i="0" sz="2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06"/>
              <a:buNone/>
              <a:defRPr sz="2133">
                <a:solidFill>
                  <a:schemeClr val="accent1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6"/>
              <a:buNone/>
              <a:defRPr sz="2133">
                <a:solidFill>
                  <a:schemeClr val="accent1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6"/>
              <a:buNone/>
              <a:defRPr sz="2133">
                <a:solidFill>
                  <a:schemeClr val="accent1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6"/>
              <a:buNone/>
              <a:defRPr sz="2133">
                <a:solidFill>
                  <a:schemeClr val="accent1"/>
                </a:solidFill>
              </a:defRPr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4" name="Google Shape;214;p27"/>
          <p:cNvSpPr/>
          <p:nvPr/>
        </p:nvSpPr>
        <p:spPr>
          <a:xfrm>
            <a:off x="1068965" y="2195910"/>
            <a:ext cx="2057406" cy="411735"/>
          </a:xfrm>
          <a:custGeom>
            <a:rect b="b" l="l" r="r" t="t"/>
            <a:pathLst>
              <a:path extrusionOk="0" h="1428" w="7139">
                <a:moveTo>
                  <a:pt x="6157" y="323"/>
                </a:moveTo>
                <a:cubicBezTo>
                  <a:pt x="6087" y="323"/>
                  <a:pt x="6019" y="333"/>
                  <a:pt x="5952" y="352"/>
                </a:cubicBezTo>
                <a:cubicBezTo>
                  <a:pt x="5921" y="360"/>
                  <a:pt x="5891" y="372"/>
                  <a:pt x="5863" y="386"/>
                </a:cubicBezTo>
                <a:cubicBezTo>
                  <a:pt x="5858" y="377"/>
                  <a:pt x="5851" y="370"/>
                  <a:pt x="5844" y="362"/>
                </a:cubicBezTo>
                <a:cubicBezTo>
                  <a:pt x="5818" y="336"/>
                  <a:pt x="5787" y="323"/>
                  <a:pt x="5750" y="323"/>
                </a:cubicBezTo>
                <a:lnTo>
                  <a:pt x="5610" y="323"/>
                </a:lnTo>
                <a:lnTo>
                  <a:pt x="5610" y="1416"/>
                </a:lnTo>
                <a:lnTo>
                  <a:pt x="5883" y="1416"/>
                </a:lnTo>
                <a:lnTo>
                  <a:pt x="5883" y="848"/>
                </a:lnTo>
                <a:cubicBezTo>
                  <a:pt x="5883" y="738"/>
                  <a:pt x="5901" y="696"/>
                  <a:pt x="5938" y="657"/>
                </a:cubicBezTo>
                <a:cubicBezTo>
                  <a:pt x="5975" y="619"/>
                  <a:pt x="6030" y="600"/>
                  <a:pt x="6105" y="600"/>
                </a:cubicBezTo>
                <a:lnTo>
                  <a:pt x="6223" y="600"/>
                </a:lnTo>
                <a:lnTo>
                  <a:pt x="6223" y="322"/>
                </a:lnTo>
                <a:lnTo>
                  <a:pt x="6157" y="322"/>
                </a:lnTo>
                <a:lnTo>
                  <a:pt x="6157" y="323"/>
                </a:lnTo>
                <a:close/>
                <a:moveTo>
                  <a:pt x="1033" y="0"/>
                </a:moveTo>
                <a:lnTo>
                  <a:pt x="1033" y="1281"/>
                </a:lnTo>
                <a:cubicBezTo>
                  <a:pt x="1033" y="1319"/>
                  <a:pt x="1046" y="1351"/>
                  <a:pt x="1072" y="1377"/>
                </a:cubicBezTo>
                <a:cubicBezTo>
                  <a:pt x="1098" y="1403"/>
                  <a:pt x="1129" y="1416"/>
                  <a:pt x="1166" y="1416"/>
                </a:cubicBezTo>
                <a:lnTo>
                  <a:pt x="1307" y="1416"/>
                </a:lnTo>
                <a:lnTo>
                  <a:pt x="1307" y="135"/>
                </a:lnTo>
                <a:cubicBezTo>
                  <a:pt x="1307" y="97"/>
                  <a:pt x="1294" y="64"/>
                  <a:pt x="1268" y="38"/>
                </a:cubicBezTo>
                <a:cubicBezTo>
                  <a:pt x="1241" y="12"/>
                  <a:pt x="1209" y="0"/>
                  <a:pt x="1174" y="0"/>
                </a:cubicBezTo>
                <a:lnTo>
                  <a:pt x="1033" y="0"/>
                </a:lnTo>
                <a:close/>
                <a:moveTo>
                  <a:pt x="2102" y="866"/>
                </a:moveTo>
                <a:cubicBezTo>
                  <a:pt x="2102" y="715"/>
                  <a:pt x="2051" y="535"/>
                  <a:pt x="1889" y="535"/>
                </a:cubicBezTo>
                <a:cubicBezTo>
                  <a:pt x="1727" y="535"/>
                  <a:pt x="1677" y="715"/>
                  <a:pt x="1677" y="866"/>
                </a:cubicBezTo>
                <a:cubicBezTo>
                  <a:pt x="1677" y="1017"/>
                  <a:pt x="1726" y="1194"/>
                  <a:pt x="1889" y="1194"/>
                </a:cubicBezTo>
                <a:cubicBezTo>
                  <a:pt x="2051" y="1194"/>
                  <a:pt x="2102" y="1016"/>
                  <a:pt x="2102" y="866"/>
                </a:cubicBezTo>
                <a:close/>
                <a:moveTo>
                  <a:pt x="2367" y="862"/>
                </a:moveTo>
                <a:cubicBezTo>
                  <a:pt x="2367" y="1215"/>
                  <a:pt x="2196" y="1427"/>
                  <a:pt x="1889" y="1427"/>
                </a:cubicBezTo>
                <a:cubicBezTo>
                  <a:pt x="1574" y="1427"/>
                  <a:pt x="1411" y="1215"/>
                  <a:pt x="1411" y="862"/>
                </a:cubicBezTo>
                <a:cubicBezTo>
                  <a:pt x="1411" y="509"/>
                  <a:pt x="1574" y="296"/>
                  <a:pt x="1889" y="296"/>
                </a:cubicBezTo>
                <a:cubicBezTo>
                  <a:pt x="2196" y="296"/>
                  <a:pt x="2367" y="509"/>
                  <a:pt x="2367" y="862"/>
                </a:cubicBezTo>
                <a:close/>
                <a:moveTo>
                  <a:pt x="265" y="866"/>
                </a:moveTo>
                <a:cubicBezTo>
                  <a:pt x="265" y="715"/>
                  <a:pt x="314" y="535"/>
                  <a:pt x="476" y="535"/>
                </a:cubicBezTo>
                <a:cubicBezTo>
                  <a:pt x="560" y="535"/>
                  <a:pt x="614" y="584"/>
                  <a:pt x="648" y="652"/>
                </a:cubicBezTo>
                <a:lnTo>
                  <a:pt x="932" y="652"/>
                </a:lnTo>
                <a:cubicBezTo>
                  <a:pt x="875" y="426"/>
                  <a:pt x="718" y="296"/>
                  <a:pt x="477" y="296"/>
                </a:cubicBezTo>
                <a:cubicBezTo>
                  <a:pt x="163" y="296"/>
                  <a:pt x="0" y="509"/>
                  <a:pt x="0" y="862"/>
                </a:cubicBezTo>
                <a:cubicBezTo>
                  <a:pt x="0" y="1215"/>
                  <a:pt x="163" y="1427"/>
                  <a:pt x="477" y="1427"/>
                </a:cubicBezTo>
                <a:cubicBezTo>
                  <a:pt x="718" y="1427"/>
                  <a:pt x="875" y="1297"/>
                  <a:pt x="932" y="1072"/>
                </a:cubicBezTo>
                <a:lnTo>
                  <a:pt x="746" y="1072"/>
                </a:lnTo>
                <a:cubicBezTo>
                  <a:pt x="746" y="1072"/>
                  <a:pt x="696" y="1073"/>
                  <a:pt x="667" y="1101"/>
                </a:cubicBezTo>
                <a:cubicBezTo>
                  <a:pt x="618" y="1150"/>
                  <a:pt x="578" y="1194"/>
                  <a:pt x="476" y="1194"/>
                </a:cubicBezTo>
                <a:cubicBezTo>
                  <a:pt x="314" y="1194"/>
                  <a:pt x="265" y="1016"/>
                  <a:pt x="265" y="866"/>
                </a:cubicBezTo>
                <a:close/>
                <a:moveTo>
                  <a:pt x="3243" y="321"/>
                </a:moveTo>
                <a:lnTo>
                  <a:pt x="3107" y="321"/>
                </a:lnTo>
                <a:lnTo>
                  <a:pt x="3107" y="1007"/>
                </a:lnTo>
                <a:cubicBezTo>
                  <a:pt x="3107" y="1072"/>
                  <a:pt x="3088" y="1120"/>
                  <a:pt x="3050" y="1150"/>
                </a:cubicBezTo>
                <a:cubicBezTo>
                  <a:pt x="3013" y="1180"/>
                  <a:pt x="2971" y="1195"/>
                  <a:pt x="2923" y="1195"/>
                </a:cubicBezTo>
                <a:cubicBezTo>
                  <a:pt x="2877" y="1195"/>
                  <a:pt x="2833" y="1180"/>
                  <a:pt x="2796" y="1150"/>
                </a:cubicBezTo>
                <a:cubicBezTo>
                  <a:pt x="2758" y="1119"/>
                  <a:pt x="2739" y="1072"/>
                  <a:pt x="2739" y="1007"/>
                </a:cubicBezTo>
                <a:lnTo>
                  <a:pt x="2739" y="461"/>
                </a:lnTo>
                <a:cubicBezTo>
                  <a:pt x="2739" y="423"/>
                  <a:pt x="2728" y="390"/>
                  <a:pt x="2703" y="362"/>
                </a:cubicBezTo>
                <a:cubicBezTo>
                  <a:pt x="2678" y="335"/>
                  <a:pt x="2647" y="321"/>
                  <a:pt x="2608" y="321"/>
                </a:cubicBezTo>
                <a:lnTo>
                  <a:pt x="2471" y="321"/>
                </a:lnTo>
                <a:lnTo>
                  <a:pt x="2471" y="956"/>
                </a:lnTo>
                <a:cubicBezTo>
                  <a:pt x="2471" y="1150"/>
                  <a:pt x="2522" y="1269"/>
                  <a:pt x="2615" y="1335"/>
                </a:cubicBezTo>
                <a:cubicBezTo>
                  <a:pt x="2707" y="1402"/>
                  <a:pt x="2809" y="1425"/>
                  <a:pt x="2924" y="1425"/>
                </a:cubicBezTo>
                <a:cubicBezTo>
                  <a:pt x="3038" y="1425"/>
                  <a:pt x="3141" y="1402"/>
                  <a:pt x="3233" y="1335"/>
                </a:cubicBezTo>
                <a:cubicBezTo>
                  <a:pt x="3326" y="1268"/>
                  <a:pt x="3378" y="1148"/>
                  <a:pt x="3378" y="956"/>
                </a:cubicBezTo>
                <a:lnTo>
                  <a:pt x="3378" y="460"/>
                </a:lnTo>
                <a:cubicBezTo>
                  <a:pt x="3377" y="423"/>
                  <a:pt x="3364" y="390"/>
                  <a:pt x="3339" y="362"/>
                </a:cubicBezTo>
                <a:cubicBezTo>
                  <a:pt x="3314" y="335"/>
                  <a:pt x="3283" y="321"/>
                  <a:pt x="3243" y="321"/>
                </a:cubicBezTo>
                <a:close/>
                <a:moveTo>
                  <a:pt x="4323" y="0"/>
                </a:moveTo>
                <a:lnTo>
                  <a:pt x="4185" y="0"/>
                </a:lnTo>
                <a:lnTo>
                  <a:pt x="4185" y="406"/>
                </a:lnTo>
                <a:cubicBezTo>
                  <a:pt x="4144" y="366"/>
                  <a:pt x="4057" y="296"/>
                  <a:pt x="3924" y="296"/>
                </a:cubicBezTo>
                <a:cubicBezTo>
                  <a:pt x="3645" y="296"/>
                  <a:pt x="3486" y="509"/>
                  <a:pt x="3486" y="861"/>
                </a:cubicBezTo>
                <a:cubicBezTo>
                  <a:pt x="3486" y="1214"/>
                  <a:pt x="3650" y="1426"/>
                  <a:pt x="3969" y="1426"/>
                </a:cubicBezTo>
                <a:cubicBezTo>
                  <a:pt x="4281" y="1426"/>
                  <a:pt x="4454" y="1217"/>
                  <a:pt x="4455" y="866"/>
                </a:cubicBezTo>
                <a:lnTo>
                  <a:pt x="4455" y="133"/>
                </a:lnTo>
                <a:cubicBezTo>
                  <a:pt x="4455" y="97"/>
                  <a:pt x="4442" y="64"/>
                  <a:pt x="4416" y="38"/>
                </a:cubicBezTo>
                <a:cubicBezTo>
                  <a:pt x="4391" y="12"/>
                  <a:pt x="4359" y="0"/>
                  <a:pt x="4323" y="0"/>
                </a:cubicBezTo>
                <a:close/>
                <a:moveTo>
                  <a:pt x="3753" y="866"/>
                </a:moveTo>
                <a:cubicBezTo>
                  <a:pt x="3753" y="715"/>
                  <a:pt x="3803" y="535"/>
                  <a:pt x="3968" y="535"/>
                </a:cubicBezTo>
                <a:cubicBezTo>
                  <a:pt x="4132" y="535"/>
                  <a:pt x="4184" y="713"/>
                  <a:pt x="4185" y="862"/>
                </a:cubicBezTo>
                <a:lnTo>
                  <a:pt x="4185" y="866"/>
                </a:lnTo>
                <a:cubicBezTo>
                  <a:pt x="4185" y="1017"/>
                  <a:pt x="4132" y="1194"/>
                  <a:pt x="3968" y="1194"/>
                </a:cubicBezTo>
                <a:cubicBezTo>
                  <a:pt x="3803" y="1194"/>
                  <a:pt x="3753" y="1016"/>
                  <a:pt x="3753" y="866"/>
                </a:cubicBezTo>
                <a:close/>
                <a:moveTo>
                  <a:pt x="5510" y="799"/>
                </a:moveTo>
                <a:cubicBezTo>
                  <a:pt x="5510" y="822"/>
                  <a:pt x="5506" y="843"/>
                  <a:pt x="5496" y="862"/>
                </a:cubicBezTo>
                <a:cubicBezTo>
                  <a:pt x="5491" y="874"/>
                  <a:pt x="5482" y="886"/>
                  <a:pt x="5474" y="896"/>
                </a:cubicBezTo>
                <a:cubicBezTo>
                  <a:pt x="5449" y="923"/>
                  <a:pt x="5419" y="937"/>
                  <a:pt x="5382" y="937"/>
                </a:cubicBezTo>
                <a:lnTo>
                  <a:pt x="4827" y="937"/>
                </a:lnTo>
                <a:cubicBezTo>
                  <a:pt x="4833" y="1068"/>
                  <a:pt x="4897" y="1194"/>
                  <a:pt x="5034" y="1194"/>
                </a:cubicBezTo>
                <a:cubicBezTo>
                  <a:pt x="5136" y="1194"/>
                  <a:pt x="5176" y="1148"/>
                  <a:pt x="5224" y="1100"/>
                </a:cubicBezTo>
                <a:cubicBezTo>
                  <a:pt x="5252" y="1072"/>
                  <a:pt x="5302" y="1071"/>
                  <a:pt x="5302" y="1071"/>
                </a:cubicBezTo>
                <a:lnTo>
                  <a:pt x="5488" y="1071"/>
                </a:lnTo>
                <a:cubicBezTo>
                  <a:pt x="5430" y="1295"/>
                  <a:pt x="5274" y="1426"/>
                  <a:pt x="5033" y="1426"/>
                </a:cubicBezTo>
                <a:cubicBezTo>
                  <a:pt x="4719" y="1426"/>
                  <a:pt x="4556" y="1214"/>
                  <a:pt x="4556" y="861"/>
                </a:cubicBezTo>
                <a:cubicBezTo>
                  <a:pt x="4556" y="508"/>
                  <a:pt x="4719" y="295"/>
                  <a:pt x="5033" y="295"/>
                </a:cubicBezTo>
                <a:cubicBezTo>
                  <a:pt x="5274" y="295"/>
                  <a:pt x="5430" y="425"/>
                  <a:pt x="5488" y="651"/>
                </a:cubicBezTo>
                <a:cubicBezTo>
                  <a:pt x="5498" y="691"/>
                  <a:pt x="5505" y="734"/>
                  <a:pt x="5508" y="780"/>
                </a:cubicBezTo>
                <a:lnTo>
                  <a:pt x="5510" y="799"/>
                </a:lnTo>
                <a:close/>
                <a:moveTo>
                  <a:pt x="4839" y="725"/>
                </a:moveTo>
                <a:lnTo>
                  <a:pt x="5233" y="725"/>
                </a:lnTo>
                <a:cubicBezTo>
                  <a:pt x="5232" y="623"/>
                  <a:pt x="5145" y="535"/>
                  <a:pt x="5035" y="535"/>
                </a:cubicBezTo>
                <a:cubicBezTo>
                  <a:pt x="4922" y="535"/>
                  <a:pt x="4847" y="623"/>
                  <a:pt x="4839" y="725"/>
                </a:cubicBezTo>
                <a:close/>
                <a:moveTo>
                  <a:pt x="7138" y="600"/>
                </a:moveTo>
                <a:cubicBezTo>
                  <a:pt x="7138" y="503"/>
                  <a:pt x="7100" y="427"/>
                  <a:pt x="7024" y="373"/>
                </a:cubicBezTo>
                <a:cubicBezTo>
                  <a:pt x="6952" y="322"/>
                  <a:pt x="6842" y="296"/>
                  <a:pt x="6697" y="296"/>
                </a:cubicBezTo>
                <a:cubicBezTo>
                  <a:pt x="6566" y="296"/>
                  <a:pt x="6467" y="328"/>
                  <a:pt x="6397" y="389"/>
                </a:cubicBezTo>
                <a:cubicBezTo>
                  <a:pt x="6334" y="443"/>
                  <a:pt x="6296" y="517"/>
                  <a:pt x="6286" y="600"/>
                </a:cubicBezTo>
                <a:lnTo>
                  <a:pt x="6547" y="600"/>
                </a:lnTo>
                <a:cubicBezTo>
                  <a:pt x="6560" y="566"/>
                  <a:pt x="6583" y="545"/>
                  <a:pt x="6611" y="534"/>
                </a:cubicBezTo>
                <a:cubicBezTo>
                  <a:pt x="6639" y="523"/>
                  <a:pt x="6672" y="518"/>
                  <a:pt x="6708" y="518"/>
                </a:cubicBezTo>
                <a:cubicBezTo>
                  <a:pt x="6753" y="518"/>
                  <a:pt x="6786" y="524"/>
                  <a:pt x="6819" y="536"/>
                </a:cubicBezTo>
                <a:cubicBezTo>
                  <a:pt x="6859" y="550"/>
                  <a:pt x="6879" y="575"/>
                  <a:pt x="6879" y="615"/>
                </a:cubicBezTo>
                <a:cubicBezTo>
                  <a:pt x="6879" y="658"/>
                  <a:pt x="6822" y="699"/>
                  <a:pt x="6708" y="714"/>
                </a:cubicBezTo>
                <a:cubicBezTo>
                  <a:pt x="6571" y="732"/>
                  <a:pt x="6462" y="748"/>
                  <a:pt x="6362" y="823"/>
                </a:cubicBezTo>
                <a:cubicBezTo>
                  <a:pt x="6299" y="872"/>
                  <a:pt x="6259" y="962"/>
                  <a:pt x="6259" y="1075"/>
                </a:cubicBezTo>
                <a:cubicBezTo>
                  <a:pt x="6259" y="1196"/>
                  <a:pt x="6294" y="1282"/>
                  <a:pt x="6363" y="1335"/>
                </a:cubicBezTo>
                <a:cubicBezTo>
                  <a:pt x="6425" y="1384"/>
                  <a:pt x="6525" y="1425"/>
                  <a:pt x="6688" y="1425"/>
                </a:cubicBezTo>
                <a:cubicBezTo>
                  <a:pt x="6834" y="1425"/>
                  <a:pt x="6943" y="1391"/>
                  <a:pt x="7016" y="1341"/>
                </a:cubicBezTo>
                <a:cubicBezTo>
                  <a:pt x="7091" y="1287"/>
                  <a:pt x="7133" y="1225"/>
                  <a:pt x="7135" y="1111"/>
                </a:cubicBezTo>
                <a:lnTo>
                  <a:pt x="7135" y="600"/>
                </a:lnTo>
                <a:lnTo>
                  <a:pt x="7138" y="600"/>
                </a:lnTo>
                <a:close/>
                <a:moveTo>
                  <a:pt x="6672" y="1195"/>
                </a:moveTo>
                <a:cubicBezTo>
                  <a:pt x="6649" y="1195"/>
                  <a:pt x="6579" y="1190"/>
                  <a:pt x="6548" y="1159"/>
                </a:cubicBezTo>
                <a:cubicBezTo>
                  <a:pt x="6527" y="1138"/>
                  <a:pt x="6512" y="1115"/>
                  <a:pt x="6512" y="1075"/>
                </a:cubicBezTo>
                <a:cubicBezTo>
                  <a:pt x="6512" y="1046"/>
                  <a:pt x="6522" y="1018"/>
                  <a:pt x="6539" y="999"/>
                </a:cubicBezTo>
                <a:cubicBezTo>
                  <a:pt x="6578" y="957"/>
                  <a:pt x="6620" y="951"/>
                  <a:pt x="6711" y="930"/>
                </a:cubicBezTo>
                <a:cubicBezTo>
                  <a:pt x="6771" y="916"/>
                  <a:pt x="6845" y="894"/>
                  <a:pt x="6883" y="871"/>
                </a:cubicBezTo>
                <a:lnTo>
                  <a:pt x="6883" y="953"/>
                </a:lnTo>
                <a:cubicBezTo>
                  <a:pt x="6884" y="1028"/>
                  <a:pt x="6886" y="1089"/>
                  <a:pt x="6844" y="1131"/>
                </a:cubicBezTo>
                <a:cubicBezTo>
                  <a:pt x="6802" y="1173"/>
                  <a:pt x="6744" y="1195"/>
                  <a:pt x="6672" y="1195"/>
                </a:cubicBezTo>
                <a:close/>
              </a:path>
            </a:pathLst>
          </a:custGeom>
          <a:solidFill>
            <a:srgbClr val="333E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" name="Google Shape;215;p27"/>
          <p:cNvSpPr/>
          <p:nvPr/>
        </p:nvSpPr>
        <p:spPr>
          <a:xfrm>
            <a:off x="0" y="6210300"/>
            <a:ext cx="12192000" cy="6477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&amp; Quotes (WHITE)">
  <p:cSld name="Statement &amp; Quotes (WHITE)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7" name="Google Shape;217;p28"/>
          <p:cNvCxnSpPr/>
          <p:nvPr/>
        </p:nvCxnSpPr>
        <p:spPr>
          <a:xfrm flipH="1">
            <a:off x="3701279" y="847957"/>
            <a:ext cx="4789500" cy="4789500"/>
          </a:xfrm>
          <a:prstGeom prst="straightConnector1">
            <a:avLst/>
          </a:prstGeom>
          <a:noFill/>
          <a:ln cap="flat" cmpd="sng" w="9525">
            <a:solidFill>
              <a:srgbClr val="B4B4B4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18" name="Google Shape;218;p28"/>
          <p:cNvGrpSpPr/>
          <p:nvPr/>
        </p:nvGrpSpPr>
        <p:grpSpPr>
          <a:xfrm>
            <a:off x="548658" y="6488405"/>
            <a:ext cx="712976" cy="138810"/>
            <a:chOff x="382588" y="4784726"/>
            <a:chExt cx="896937" cy="174625"/>
          </a:xfrm>
        </p:grpSpPr>
        <p:sp>
          <p:nvSpPr>
            <p:cNvPr id="219" name="Google Shape;219;p28"/>
            <p:cNvSpPr/>
            <p:nvPr/>
          </p:nvSpPr>
          <p:spPr>
            <a:xfrm>
              <a:off x="1087438" y="4824413"/>
              <a:ext cx="77788" cy="134938"/>
            </a:xfrm>
            <a:custGeom>
              <a:rect b="b" l="l" r="r" t="t"/>
              <a:pathLst>
                <a:path extrusionOk="0" h="666" w="39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512763" y="4784726"/>
              <a:ext cx="33338" cy="173038"/>
            </a:xfrm>
            <a:custGeom>
              <a:rect b="b" l="l" r="r" t="t"/>
              <a:pathLst>
                <a:path extrusionOk="0" h="862" w="173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560388" y="4821238"/>
              <a:ext cx="119063" cy="138113"/>
            </a:xfrm>
            <a:custGeom>
              <a:rect b="b" l="l" r="r" t="t"/>
              <a:pathLst>
                <a:path extrusionOk="0" h="688" w="607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382588" y="4821238"/>
              <a:ext cx="117475" cy="138113"/>
            </a:xfrm>
            <a:custGeom>
              <a:rect b="b" l="l" r="r" t="t"/>
              <a:pathLst>
                <a:path extrusionOk="0" h="689" w="592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92151" y="4824413"/>
              <a:ext cx="114299" cy="134938"/>
            </a:xfrm>
            <a:custGeom>
              <a:rect b="b" l="l" r="r" t="t"/>
              <a:pathLst>
                <a:path extrusionOk="0" h="672" w="577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820738" y="4784726"/>
              <a:ext cx="122237" cy="174624"/>
            </a:xfrm>
            <a:custGeom>
              <a:rect b="b" l="l" r="r" t="t"/>
              <a:pathLst>
                <a:path extrusionOk="0" h="868" w="61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955676" y="4821238"/>
              <a:ext cx="119062" cy="138113"/>
            </a:xfrm>
            <a:custGeom>
              <a:rect b="b" l="l" r="r" t="t"/>
              <a:pathLst>
                <a:path extrusionOk="0" h="689" w="606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1169988" y="4821238"/>
              <a:ext cx="109537" cy="138113"/>
            </a:xfrm>
            <a:custGeom>
              <a:rect b="b" l="l" r="r" t="t"/>
              <a:pathLst>
                <a:path extrusionOk="0" h="688" w="559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7" name="Google Shape;227;p28"/>
          <p:cNvSpPr txBox="1"/>
          <p:nvPr>
            <p:ph idx="1" type="body"/>
          </p:nvPr>
        </p:nvSpPr>
        <p:spPr>
          <a:xfrm>
            <a:off x="859455" y="2185524"/>
            <a:ext cx="10515600" cy="211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82875" lIns="0" spcFirstLastPara="1" rIns="0" wrap="square" tIns="182875">
            <a:no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3360"/>
              <a:buNone/>
              <a:defRPr b="0" i="0" sz="4200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2004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•"/>
              <a:defRPr/>
            </a:lvl2pPr>
            <a:lvl3pPr indent="-320039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40"/>
              <a:buChar char="•"/>
              <a:defRPr/>
            </a:lvl3pPr>
            <a:lvl4pPr indent="-320039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40"/>
              <a:buChar char="•"/>
              <a:defRPr/>
            </a:lvl4pPr>
            <a:lvl5pPr indent="-320039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40"/>
              <a:buChar char="•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8" name="Google Shape;228;p28"/>
          <p:cNvSpPr txBox="1"/>
          <p:nvPr/>
        </p:nvSpPr>
        <p:spPr>
          <a:xfrm>
            <a:off x="11305051" y="6509495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800" u="none" cap="none" strike="noStrik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8"/>
          <p:cNvSpPr txBox="1"/>
          <p:nvPr/>
        </p:nvSpPr>
        <p:spPr>
          <a:xfrm>
            <a:off x="9494360" y="6509495"/>
            <a:ext cx="18795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© Cloudera, Inc. All rights reserved.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Column bullets (WHITE) 1">
  <p:cSld name="1 Column bullets (WHITE)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9"/>
          <p:cNvGrpSpPr/>
          <p:nvPr/>
        </p:nvGrpSpPr>
        <p:grpSpPr>
          <a:xfrm>
            <a:off x="548658" y="6488405"/>
            <a:ext cx="712976" cy="138810"/>
            <a:chOff x="382588" y="4784726"/>
            <a:chExt cx="896937" cy="174625"/>
          </a:xfrm>
        </p:grpSpPr>
        <p:sp>
          <p:nvSpPr>
            <p:cNvPr id="232" name="Google Shape;232;p29"/>
            <p:cNvSpPr/>
            <p:nvPr/>
          </p:nvSpPr>
          <p:spPr>
            <a:xfrm>
              <a:off x="1087438" y="4824413"/>
              <a:ext cx="77788" cy="134938"/>
            </a:xfrm>
            <a:custGeom>
              <a:rect b="b" l="l" r="r" t="t"/>
              <a:pathLst>
                <a:path extrusionOk="0" h="666" w="39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3" name="Google Shape;233;p29"/>
            <p:cNvSpPr/>
            <p:nvPr/>
          </p:nvSpPr>
          <p:spPr>
            <a:xfrm>
              <a:off x="512763" y="4784726"/>
              <a:ext cx="33338" cy="173038"/>
            </a:xfrm>
            <a:custGeom>
              <a:rect b="b" l="l" r="r" t="t"/>
              <a:pathLst>
                <a:path extrusionOk="0" h="862" w="173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4" name="Google Shape;234;p29"/>
            <p:cNvSpPr/>
            <p:nvPr/>
          </p:nvSpPr>
          <p:spPr>
            <a:xfrm>
              <a:off x="560388" y="4821238"/>
              <a:ext cx="119063" cy="138113"/>
            </a:xfrm>
            <a:custGeom>
              <a:rect b="b" l="l" r="r" t="t"/>
              <a:pathLst>
                <a:path extrusionOk="0" h="688" w="607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382588" y="4821238"/>
              <a:ext cx="117475" cy="138113"/>
            </a:xfrm>
            <a:custGeom>
              <a:rect b="b" l="l" r="r" t="t"/>
              <a:pathLst>
                <a:path extrusionOk="0" h="689" w="592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692151" y="4824413"/>
              <a:ext cx="114299" cy="134938"/>
            </a:xfrm>
            <a:custGeom>
              <a:rect b="b" l="l" r="r" t="t"/>
              <a:pathLst>
                <a:path extrusionOk="0" h="672" w="577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820738" y="4784726"/>
              <a:ext cx="122237" cy="174624"/>
            </a:xfrm>
            <a:custGeom>
              <a:rect b="b" l="l" r="r" t="t"/>
              <a:pathLst>
                <a:path extrusionOk="0" h="868" w="61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8" name="Google Shape;238;p29"/>
            <p:cNvSpPr/>
            <p:nvPr/>
          </p:nvSpPr>
          <p:spPr>
            <a:xfrm>
              <a:off x="955676" y="4821238"/>
              <a:ext cx="119062" cy="138113"/>
            </a:xfrm>
            <a:custGeom>
              <a:rect b="b" l="l" r="r" t="t"/>
              <a:pathLst>
                <a:path extrusionOk="0" h="689" w="606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9" name="Google Shape;239;p29"/>
            <p:cNvSpPr/>
            <p:nvPr/>
          </p:nvSpPr>
          <p:spPr>
            <a:xfrm>
              <a:off x="1169988" y="4821238"/>
              <a:ext cx="109537" cy="138113"/>
            </a:xfrm>
            <a:custGeom>
              <a:rect b="b" l="l" r="r" t="t"/>
              <a:pathLst>
                <a:path extrusionOk="0" h="688" w="559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40" name="Google Shape;240;p29"/>
          <p:cNvCxnSpPr/>
          <p:nvPr/>
        </p:nvCxnSpPr>
        <p:spPr>
          <a:xfrm>
            <a:off x="548640" y="549560"/>
            <a:ext cx="11094600" cy="0"/>
          </a:xfrm>
          <a:prstGeom prst="straightConnector1">
            <a:avLst/>
          </a:prstGeom>
          <a:noFill/>
          <a:ln cap="flat" cmpd="sng" w="9525">
            <a:solidFill>
              <a:srgbClr val="B4B4B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1" name="Google Shape;241;p29"/>
          <p:cNvSpPr txBox="1"/>
          <p:nvPr>
            <p:ph type="title"/>
          </p:nvPr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b="0" i="0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2" name="Google Shape;242;p29"/>
          <p:cNvSpPr txBox="1"/>
          <p:nvPr>
            <p:ph idx="1" type="body"/>
          </p:nvPr>
        </p:nvSpPr>
        <p:spPr>
          <a:xfrm>
            <a:off x="548640" y="1173620"/>
            <a:ext cx="110946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2285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60"/>
              <a:buNone/>
              <a:defRPr b="0" i="0" sz="2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06"/>
              <a:buNone/>
              <a:defRPr sz="2133">
                <a:solidFill>
                  <a:schemeClr val="accent1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6"/>
              <a:buNone/>
              <a:defRPr sz="2133">
                <a:solidFill>
                  <a:schemeClr val="accent1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6"/>
              <a:buNone/>
              <a:defRPr sz="2133">
                <a:solidFill>
                  <a:schemeClr val="accent1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6"/>
              <a:buNone/>
              <a:defRPr sz="2133">
                <a:solidFill>
                  <a:schemeClr val="accent1"/>
                </a:solidFill>
              </a:defRPr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3" name="Google Shape;243;p29"/>
          <p:cNvSpPr txBox="1"/>
          <p:nvPr/>
        </p:nvSpPr>
        <p:spPr>
          <a:xfrm>
            <a:off x="11305051" y="6509495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800" u="none" cap="none" strike="noStrik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9"/>
          <p:cNvSpPr txBox="1"/>
          <p:nvPr/>
        </p:nvSpPr>
        <p:spPr>
          <a:xfrm>
            <a:off x="9494360" y="6509495"/>
            <a:ext cx="18795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© Cloudera, Inc. All rights reserved.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9"/>
          <p:cNvSpPr txBox="1"/>
          <p:nvPr>
            <p:ph idx="2" type="body"/>
          </p:nvPr>
        </p:nvSpPr>
        <p:spPr>
          <a:xfrm>
            <a:off x="548640" y="2128838"/>
            <a:ext cx="11097300" cy="3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004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•"/>
              <a:defRPr/>
            </a:lvl1pPr>
            <a:lvl2pPr indent="-32004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•"/>
              <a:defRPr/>
            </a:lvl2pPr>
            <a:lvl3pPr indent="-320039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40"/>
              <a:buChar char="•"/>
              <a:defRPr/>
            </a:lvl3pPr>
            <a:lvl4pPr indent="-320039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40"/>
              <a:buChar char="•"/>
              <a:defRPr/>
            </a:lvl4pPr>
            <a:lvl5pPr indent="-320039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40"/>
              <a:buChar char="•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30"/>
          <p:cNvGrpSpPr/>
          <p:nvPr/>
        </p:nvGrpSpPr>
        <p:grpSpPr>
          <a:xfrm>
            <a:off x="548658" y="6488405"/>
            <a:ext cx="712976" cy="138810"/>
            <a:chOff x="382588" y="4784726"/>
            <a:chExt cx="896937" cy="174625"/>
          </a:xfrm>
        </p:grpSpPr>
        <p:sp>
          <p:nvSpPr>
            <p:cNvPr id="248" name="Google Shape;248;p30"/>
            <p:cNvSpPr/>
            <p:nvPr/>
          </p:nvSpPr>
          <p:spPr>
            <a:xfrm>
              <a:off x="1087438" y="4824413"/>
              <a:ext cx="77788" cy="134938"/>
            </a:xfrm>
            <a:custGeom>
              <a:rect b="b" l="l" r="r" t="t"/>
              <a:pathLst>
                <a:path extrusionOk="0" h="666" w="39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512763" y="4784726"/>
              <a:ext cx="33338" cy="173038"/>
            </a:xfrm>
            <a:custGeom>
              <a:rect b="b" l="l" r="r" t="t"/>
              <a:pathLst>
                <a:path extrusionOk="0" h="862" w="173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0" name="Google Shape;250;p30"/>
            <p:cNvSpPr/>
            <p:nvPr/>
          </p:nvSpPr>
          <p:spPr>
            <a:xfrm>
              <a:off x="560388" y="4821238"/>
              <a:ext cx="119063" cy="138113"/>
            </a:xfrm>
            <a:custGeom>
              <a:rect b="b" l="l" r="r" t="t"/>
              <a:pathLst>
                <a:path extrusionOk="0" h="688" w="607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1" name="Google Shape;251;p30"/>
            <p:cNvSpPr/>
            <p:nvPr/>
          </p:nvSpPr>
          <p:spPr>
            <a:xfrm>
              <a:off x="382588" y="4821238"/>
              <a:ext cx="117475" cy="138113"/>
            </a:xfrm>
            <a:custGeom>
              <a:rect b="b" l="l" r="r" t="t"/>
              <a:pathLst>
                <a:path extrusionOk="0" h="689" w="592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2" name="Google Shape;252;p30"/>
            <p:cNvSpPr/>
            <p:nvPr/>
          </p:nvSpPr>
          <p:spPr>
            <a:xfrm>
              <a:off x="692151" y="4824413"/>
              <a:ext cx="114299" cy="134938"/>
            </a:xfrm>
            <a:custGeom>
              <a:rect b="b" l="l" r="r" t="t"/>
              <a:pathLst>
                <a:path extrusionOk="0" h="672" w="577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3" name="Google Shape;253;p30"/>
            <p:cNvSpPr/>
            <p:nvPr/>
          </p:nvSpPr>
          <p:spPr>
            <a:xfrm>
              <a:off x="820738" y="4784726"/>
              <a:ext cx="122237" cy="174624"/>
            </a:xfrm>
            <a:custGeom>
              <a:rect b="b" l="l" r="r" t="t"/>
              <a:pathLst>
                <a:path extrusionOk="0" h="868" w="61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955676" y="4821238"/>
              <a:ext cx="119062" cy="138113"/>
            </a:xfrm>
            <a:custGeom>
              <a:rect b="b" l="l" r="r" t="t"/>
              <a:pathLst>
                <a:path extrusionOk="0" h="689" w="606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1169988" y="4821238"/>
              <a:ext cx="109537" cy="138113"/>
            </a:xfrm>
            <a:custGeom>
              <a:rect b="b" l="l" r="r" t="t"/>
              <a:pathLst>
                <a:path extrusionOk="0" h="688" w="559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r>
                <a:t/>
              </a:r>
              <a:endParaRPr b="0" i="0" sz="1351" u="none" cap="none" strike="noStrike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-use w/ Subtitle">
  <p:cSld name="Multi-use w/ Subtitl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type="title"/>
          </p:nvPr>
        </p:nvSpPr>
        <p:spPr>
          <a:xfrm>
            <a:off x="558800" y="609600"/>
            <a:ext cx="110745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0" wrap="square" tIns="1219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ato"/>
              <a:buNone/>
              <a:defRPr b="0" i="0" sz="29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558800" y="1219200"/>
            <a:ext cx="110745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36575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indent="-381000" lvl="5" marL="2743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" name="Google Shape;31;p4"/>
          <p:cNvCxnSpPr/>
          <p:nvPr/>
        </p:nvCxnSpPr>
        <p:spPr>
          <a:xfrm>
            <a:off x="548640" y="549560"/>
            <a:ext cx="11094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4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" name="Google Shape;33;p4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(WHITE)">
  <p:cSld name="Thank You (WHITE)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/>
          <p:nvPr/>
        </p:nvSpPr>
        <p:spPr>
          <a:xfrm>
            <a:off x="1651221" y="2494881"/>
            <a:ext cx="888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7200"/>
              <a:buFont typeface="Lato Light"/>
              <a:buNone/>
            </a:pPr>
            <a:r>
              <a:rPr b="0" i="0" lang="en-US" sz="7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31"/>
          <p:cNvSpPr/>
          <p:nvPr/>
        </p:nvSpPr>
        <p:spPr>
          <a:xfrm>
            <a:off x="5410624" y="5619599"/>
            <a:ext cx="1370759" cy="274319"/>
          </a:xfrm>
          <a:custGeom>
            <a:rect b="b" l="l" r="r" t="t"/>
            <a:pathLst>
              <a:path extrusionOk="0" h="1428" w="7139">
                <a:moveTo>
                  <a:pt x="6157" y="323"/>
                </a:moveTo>
                <a:cubicBezTo>
                  <a:pt x="6087" y="323"/>
                  <a:pt x="6019" y="333"/>
                  <a:pt x="5952" y="352"/>
                </a:cubicBezTo>
                <a:cubicBezTo>
                  <a:pt x="5921" y="360"/>
                  <a:pt x="5891" y="372"/>
                  <a:pt x="5863" y="386"/>
                </a:cubicBezTo>
                <a:cubicBezTo>
                  <a:pt x="5858" y="377"/>
                  <a:pt x="5851" y="370"/>
                  <a:pt x="5844" y="362"/>
                </a:cubicBezTo>
                <a:cubicBezTo>
                  <a:pt x="5818" y="336"/>
                  <a:pt x="5787" y="323"/>
                  <a:pt x="5750" y="323"/>
                </a:cubicBezTo>
                <a:lnTo>
                  <a:pt x="5610" y="323"/>
                </a:lnTo>
                <a:lnTo>
                  <a:pt x="5610" y="1416"/>
                </a:lnTo>
                <a:lnTo>
                  <a:pt x="5883" y="1416"/>
                </a:lnTo>
                <a:lnTo>
                  <a:pt x="5883" y="848"/>
                </a:lnTo>
                <a:cubicBezTo>
                  <a:pt x="5883" y="738"/>
                  <a:pt x="5901" y="696"/>
                  <a:pt x="5938" y="657"/>
                </a:cubicBezTo>
                <a:cubicBezTo>
                  <a:pt x="5975" y="619"/>
                  <a:pt x="6030" y="600"/>
                  <a:pt x="6105" y="600"/>
                </a:cubicBezTo>
                <a:lnTo>
                  <a:pt x="6223" y="600"/>
                </a:lnTo>
                <a:lnTo>
                  <a:pt x="6223" y="322"/>
                </a:lnTo>
                <a:lnTo>
                  <a:pt x="6157" y="322"/>
                </a:lnTo>
                <a:lnTo>
                  <a:pt x="6157" y="323"/>
                </a:lnTo>
                <a:close/>
                <a:moveTo>
                  <a:pt x="1033" y="0"/>
                </a:moveTo>
                <a:lnTo>
                  <a:pt x="1033" y="1281"/>
                </a:lnTo>
                <a:cubicBezTo>
                  <a:pt x="1033" y="1319"/>
                  <a:pt x="1046" y="1351"/>
                  <a:pt x="1072" y="1377"/>
                </a:cubicBezTo>
                <a:cubicBezTo>
                  <a:pt x="1098" y="1403"/>
                  <a:pt x="1129" y="1416"/>
                  <a:pt x="1166" y="1416"/>
                </a:cubicBezTo>
                <a:lnTo>
                  <a:pt x="1307" y="1416"/>
                </a:lnTo>
                <a:lnTo>
                  <a:pt x="1307" y="135"/>
                </a:lnTo>
                <a:cubicBezTo>
                  <a:pt x="1307" y="97"/>
                  <a:pt x="1294" y="64"/>
                  <a:pt x="1268" y="38"/>
                </a:cubicBezTo>
                <a:cubicBezTo>
                  <a:pt x="1241" y="12"/>
                  <a:pt x="1209" y="0"/>
                  <a:pt x="1174" y="0"/>
                </a:cubicBezTo>
                <a:lnTo>
                  <a:pt x="1033" y="0"/>
                </a:lnTo>
                <a:close/>
                <a:moveTo>
                  <a:pt x="2102" y="866"/>
                </a:moveTo>
                <a:cubicBezTo>
                  <a:pt x="2102" y="715"/>
                  <a:pt x="2051" y="535"/>
                  <a:pt x="1889" y="535"/>
                </a:cubicBezTo>
                <a:cubicBezTo>
                  <a:pt x="1727" y="535"/>
                  <a:pt x="1677" y="715"/>
                  <a:pt x="1677" y="866"/>
                </a:cubicBezTo>
                <a:cubicBezTo>
                  <a:pt x="1677" y="1017"/>
                  <a:pt x="1726" y="1194"/>
                  <a:pt x="1889" y="1194"/>
                </a:cubicBezTo>
                <a:cubicBezTo>
                  <a:pt x="2051" y="1194"/>
                  <a:pt x="2102" y="1016"/>
                  <a:pt x="2102" y="866"/>
                </a:cubicBezTo>
                <a:close/>
                <a:moveTo>
                  <a:pt x="2367" y="862"/>
                </a:moveTo>
                <a:cubicBezTo>
                  <a:pt x="2367" y="1215"/>
                  <a:pt x="2196" y="1427"/>
                  <a:pt x="1889" y="1427"/>
                </a:cubicBezTo>
                <a:cubicBezTo>
                  <a:pt x="1574" y="1427"/>
                  <a:pt x="1411" y="1215"/>
                  <a:pt x="1411" y="862"/>
                </a:cubicBezTo>
                <a:cubicBezTo>
                  <a:pt x="1411" y="509"/>
                  <a:pt x="1574" y="296"/>
                  <a:pt x="1889" y="296"/>
                </a:cubicBezTo>
                <a:cubicBezTo>
                  <a:pt x="2196" y="296"/>
                  <a:pt x="2367" y="509"/>
                  <a:pt x="2367" y="862"/>
                </a:cubicBezTo>
                <a:close/>
                <a:moveTo>
                  <a:pt x="265" y="866"/>
                </a:moveTo>
                <a:cubicBezTo>
                  <a:pt x="265" y="715"/>
                  <a:pt x="314" y="535"/>
                  <a:pt x="476" y="535"/>
                </a:cubicBezTo>
                <a:cubicBezTo>
                  <a:pt x="560" y="535"/>
                  <a:pt x="614" y="584"/>
                  <a:pt x="648" y="652"/>
                </a:cubicBezTo>
                <a:lnTo>
                  <a:pt x="932" y="652"/>
                </a:lnTo>
                <a:cubicBezTo>
                  <a:pt x="875" y="426"/>
                  <a:pt x="718" y="296"/>
                  <a:pt x="477" y="296"/>
                </a:cubicBezTo>
                <a:cubicBezTo>
                  <a:pt x="163" y="296"/>
                  <a:pt x="0" y="509"/>
                  <a:pt x="0" y="862"/>
                </a:cubicBezTo>
                <a:cubicBezTo>
                  <a:pt x="0" y="1215"/>
                  <a:pt x="163" y="1427"/>
                  <a:pt x="477" y="1427"/>
                </a:cubicBezTo>
                <a:cubicBezTo>
                  <a:pt x="718" y="1427"/>
                  <a:pt x="875" y="1297"/>
                  <a:pt x="932" y="1072"/>
                </a:cubicBezTo>
                <a:lnTo>
                  <a:pt x="746" y="1072"/>
                </a:lnTo>
                <a:cubicBezTo>
                  <a:pt x="746" y="1072"/>
                  <a:pt x="696" y="1073"/>
                  <a:pt x="667" y="1101"/>
                </a:cubicBezTo>
                <a:cubicBezTo>
                  <a:pt x="618" y="1150"/>
                  <a:pt x="578" y="1194"/>
                  <a:pt x="476" y="1194"/>
                </a:cubicBezTo>
                <a:cubicBezTo>
                  <a:pt x="314" y="1194"/>
                  <a:pt x="265" y="1016"/>
                  <a:pt x="265" y="866"/>
                </a:cubicBezTo>
                <a:close/>
                <a:moveTo>
                  <a:pt x="3243" y="321"/>
                </a:moveTo>
                <a:lnTo>
                  <a:pt x="3107" y="321"/>
                </a:lnTo>
                <a:lnTo>
                  <a:pt x="3107" y="1007"/>
                </a:lnTo>
                <a:cubicBezTo>
                  <a:pt x="3107" y="1072"/>
                  <a:pt x="3088" y="1120"/>
                  <a:pt x="3050" y="1150"/>
                </a:cubicBezTo>
                <a:cubicBezTo>
                  <a:pt x="3013" y="1180"/>
                  <a:pt x="2971" y="1195"/>
                  <a:pt x="2923" y="1195"/>
                </a:cubicBezTo>
                <a:cubicBezTo>
                  <a:pt x="2877" y="1195"/>
                  <a:pt x="2833" y="1180"/>
                  <a:pt x="2796" y="1150"/>
                </a:cubicBezTo>
                <a:cubicBezTo>
                  <a:pt x="2758" y="1119"/>
                  <a:pt x="2739" y="1072"/>
                  <a:pt x="2739" y="1007"/>
                </a:cubicBezTo>
                <a:lnTo>
                  <a:pt x="2739" y="461"/>
                </a:lnTo>
                <a:cubicBezTo>
                  <a:pt x="2739" y="423"/>
                  <a:pt x="2728" y="390"/>
                  <a:pt x="2703" y="362"/>
                </a:cubicBezTo>
                <a:cubicBezTo>
                  <a:pt x="2678" y="335"/>
                  <a:pt x="2647" y="321"/>
                  <a:pt x="2608" y="321"/>
                </a:cubicBezTo>
                <a:lnTo>
                  <a:pt x="2471" y="321"/>
                </a:lnTo>
                <a:lnTo>
                  <a:pt x="2471" y="956"/>
                </a:lnTo>
                <a:cubicBezTo>
                  <a:pt x="2471" y="1150"/>
                  <a:pt x="2522" y="1269"/>
                  <a:pt x="2615" y="1335"/>
                </a:cubicBezTo>
                <a:cubicBezTo>
                  <a:pt x="2707" y="1402"/>
                  <a:pt x="2809" y="1425"/>
                  <a:pt x="2924" y="1425"/>
                </a:cubicBezTo>
                <a:cubicBezTo>
                  <a:pt x="3038" y="1425"/>
                  <a:pt x="3141" y="1402"/>
                  <a:pt x="3233" y="1335"/>
                </a:cubicBezTo>
                <a:cubicBezTo>
                  <a:pt x="3326" y="1268"/>
                  <a:pt x="3378" y="1148"/>
                  <a:pt x="3378" y="956"/>
                </a:cubicBezTo>
                <a:lnTo>
                  <a:pt x="3378" y="460"/>
                </a:lnTo>
                <a:cubicBezTo>
                  <a:pt x="3377" y="423"/>
                  <a:pt x="3364" y="390"/>
                  <a:pt x="3339" y="362"/>
                </a:cubicBezTo>
                <a:cubicBezTo>
                  <a:pt x="3314" y="335"/>
                  <a:pt x="3283" y="321"/>
                  <a:pt x="3243" y="321"/>
                </a:cubicBezTo>
                <a:close/>
                <a:moveTo>
                  <a:pt x="4323" y="0"/>
                </a:moveTo>
                <a:lnTo>
                  <a:pt x="4185" y="0"/>
                </a:lnTo>
                <a:lnTo>
                  <a:pt x="4185" y="406"/>
                </a:lnTo>
                <a:cubicBezTo>
                  <a:pt x="4144" y="366"/>
                  <a:pt x="4057" y="296"/>
                  <a:pt x="3924" y="296"/>
                </a:cubicBezTo>
                <a:cubicBezTo>
                  <a:pt x="3645" y="296"/>
                  <a:pt x="3486" y="509"/>
                  <a:pt x="3486" y="861"/>
                </a:cubicBezTo>
                <a:cubicBezTo>
                  <a:pt x="3486" y="1214"/>
                  <a:pt x="3650" y="1426"/>
                  <a:pt x="3969" y="1426"/>
                </a:cubicBezTo>
                <a:cubicBezTo>
                  <a:pt x="4281" y="1426"/>
                  <a:pt x="4454" y="1217"/>
                  <a:pt x="4455" y="866"/>
                </a:cubicBezTo>
                <a:lnTo>
                  <a:pt x="4455" y="133"/>
                </a:lnTo>
                <a:cubicBezTo>
                  <a:pt x="4455" y="97"/>
                  <a:pt x="4442" y="64"/>
                  <a:pt x="4416" y="38"/>
                </a:cubicBezTo>
                <a:cubicBezTo>
                  <a:pt x="4391" y="12"/>
                  <a:pt x="4359" y="0"/>
                  <a:pt x="4323" y="0"/>
                </a:cubicBezTo>
                <a:close/>
                <a:moveTo>
                  <a:pt x="3753" y="866"/>
                </a:moveTo>
                <a:cubicBezTo>
                  <a:pt x="3753" y="715"/>
                  <a:pt x="3803" y="535"/>
                  <a:pt x="3968" y="535"/>
                </a:cubicBezTo>
                <a:cubicBezTo>
                  <a:pt x="4132" y="535"/>
                  <a:pt x="4184" y="713"/>
                  <a:pt x="4185" y="862"/>
                </a:cubicBezTo>
                <a:lnTo>
                  <a:pt x="4185" y="866"/>
                </a:lnTo>
                <a:cubicBezTo>
                  <a:pt x="4185" y="1017"/>
                  <a:pt x="4132" y="1194"/>
                  <a:pt x="3968" y="1194"/>
                </a:cubicBezTo>
                <a:cubicBezTo>
                  <a:pt x="3803" y="1194"/>
                  <a:pt x="3753" y="1016"/>
                  <a:pt x="3753" y="866"/>
                </a:cubicBezTo>
                <a:close/>
                <a:moveTo>
                  <a:pt x="5510" y="799"/>
                </a:moveTo>
                <a:cubicBezTo>
                  <a:pt x="5510" y="822"/>
                  <a:pt x="5506" y="843"/>
                  <a:pt x="5496" y="862"/>
                </a:cubicBezTo>
                <a:cubicBezTo>
                  <a:pt x="5491" y="874"/>
                  <a:pt x="5482" y="886"/>
                  <a:pt x="5474" y="896"/>
                </a:cubicBezTo>
                <a:cubicBezTo>
                  <a:pt x="5449" y="923"/>
                  <a:pt x="5419" y="937"/>
                  <a:pt x="5382" y="937"/>
                </a:cubicBezTo>
                <a:lnTo>
                  <a:pt x="4827" y="937"/>
                </a:lnTo>
                <a:cubicBezTo>
                  <a:pt x="4833" y="1068"/>
                  <a:pt x="4897" y="1194"/>
                  <a:pt x="5034" y="1194"/>
                </a:cubicBezTo>
                <a:cubicBezTo>
                  <a:pt x="5136" y="1194"/>
                  <a:pt x="5176" y="1148"/>
                  <a:pt x="5224" y="1100"/>
                </a:cubicBezTo>
                <a:cubicBezTo>
                  <a:pt x="5252" y="1072"/>
                  <a:pt x="5302" y="1071"/>
                  <a:pt x="5302" y="1071"/>
                </a:cubicBezTo>
                <a:lnTo>
                  <a:pt x="5488" y="1071"/>
                </a:lnTo>
                <a:cubicBezTo>
                  <a:pt x="5430" y="1295"/>
                  <a:pt x="5274" y="1426"/>
                  <a:pt x="5033" y="1426"/>
                </a:cubicBezTo>
                <a:cubicBezTo>
                  <a:pt x="4719" y="1426"/>
                  <a:pt x="4556" y="1214"/>
                  <a:pt x="4556" y="861"/>
                </a:cubicBezTo>
                <a:cubicBezTo>
                  <a:pt x="4556" y="508"/>
                  <a:pt x="4719" y="295"/>
                  <a:pt x="5033" y="295"/>
                </a:cubicBezTo>
                <a:cubicBezTo>
                  <a:pt x="5274" y="295"/>
                  <a:pt x="5430" y="425"/>
                  <a:pt x="5488" y="651"/>
                </a:cubicBezTo>
                <a:cubicBezTo>
                  <a:pt x="5498" y="691"/>
                  <a:pt x="5505" y="734"/>
                  <a:pt x="5508" y="780"/>
                </a:cubicBezTo>
                <a:lnTo>
                  <a:pt x="5510" y="799"/>
                </a:lnTo>
                <a:close/>
                <a:moveTo>
                  <a:pt x="4839" y="725"/>
                </a:moveTo>
                <a:lnTo>
                  <a:pt x="5233" y="725"/>
                </a:lnTo>
                <a:cubicBezTo>
                  <a:pt x="5232" y="623"/>
                  <a:pt x="5145" y="535"/>
                  <a:pt x="5035" y="535"/>
                </a:cubicBezTo>
                <a:cubicBezTo>
                  <a:pt x="4922" y="535"/>
                  <a:pt x="4847" y="623"/>
                  <a:pt x="4839" y="725"/>
                </a:cubicBezTo>
                <a:close/>
                <a:moveTo>
                  <a:pt x="7138" y="600"/>
                </a:moveTo>
                <a:cubicBezTo>
                  <a:pt x="7138" y="503"/>
                  <a:pt x="7100" y="427"/>
                  <a:pt x="7024" y="373"/>
                </a:cubicBezTo>
                <a:cubicBezTo>
                  <a:pt x="6952" y="322"/>
                  <a:pt x="6842" y="296"/>
                  <a:pt x="6697" y="296"/>
                </a:cubicBezTo>
                <a:cubicBezTo>
                  <a:pt x="6566" y="296"/>
                  <a:pt x="6467" y="328"/>
                  <a:pt x="6397" y="389"/>
                </a:cubicBezTo>
                <a:cubicBezTo>
                  <a:pt x="6334" y="443"/>
                  <a:pt x="6296" y="517"/>
                  <a:pt x="6286" y="600"/>
                </a:cubicBezTo>
                <a:lnTo>
                  <a:pt x="6547" y="600"/>
                </a:lnTo>
                <a:cubicBezTo>
                  <a:pt x="6560" y="566"/>
                  <a:pt x="6583" y="545"/>
                  <a:pt x="6611" y="534"/>
                </a:cubicBezTo>
                <a:cubicBezTo>
                  <a:pt x="6639" y="523"/>
                  <a:pt x="6672" y="518"/>
                  <a:pt x="6708" y="518"/>
                </a:cubicBezTo>
                <a:cubicBezTo>
                  <a:pt x="6753" y="518"/>
                  <a:pt x="6786" y="524"/>
                  <a:pt x="6819" y="536"/>
                </a:cubicBezTo>
                <a:cubicBezTo>
                  <a:pt x="6859" y="550"/>
                  <a:pt x="6879" y="575"/>
                  <a:pt x="6879" y="615"/>
                </a:cubicBezTo>
                <a:cubicBezTo>
                  <a:pt x="6879" y="658"/>
                  <a:pt x="6822" y="699"/>
                  <a:pt x="6708" y="714"/>
                </a:cubicBezTo>
                <a:cubicBezTo>
                  <a:pt x="6571" y="732"/>
                  <a:pt x="6462" y="748"/>
                  <a:pt x="6362" y="823"/>
                </a:cubicBezTo>
                <a:cubicBezTo>
                  <a:pt x="6299" y="872"/>
                  <a:pt x="6259" y="962"/>
                  <a:pt x="6259" y="1075"/>
                </a:cubicBezTo>
                <a:cubicBezTo>
                  <a:pt x="6259" y="1196"/>
                  <a:pt x="6294" y="1282"/>
                  <a:pt x="6363" y="1335"/>
                </a:cubicBezTo>
                <a:cubicBezTo>
                  <a:pt x="6425" y="1384"/>
                  <a:pt x="6525" y="1425"/>
                  <a:pt x="6688" y="1425"/>
                </a:cubicBezTo>
                <a:cubicBezTo>
                  <a:pt x="6834" y="1425"/>
                  <a:pt x="6943" y="1391"/>
                  <a:pt x="7016" y="1341"/>
                </a:cubicBezTo>
                <a:cubicBezTo>
                  <a:pt x="7091" y="1287"/>
                  <a:pt x="7133" y="1225"/>
                  <a:pt x="7135" y="1111"/>
                </a:cubicBezTo>
                <a:lnTo>
                  <a:pt x="7135" y="600"/>
                </a:lnTo>
                <a:lnTo>
                  <a:pt x="7138" y="600"/>
                </a:lnTo>
                <a:close/>
                <a:moveTo>
                  <a:pt x="6672" y="1195"/>
                </a:moveTo>
                <a:cubicBezTo>
                  <a:pt x="6649" y="1195"/>
                  <a:pt x="6579" y="1190"/>
                  <a:pt x="6548" y="1159"/>
                </a:cubicBezTo>
                <a:cubicBezTo>
                  <a:pt x="6527" y="1138"/>
                  <a:pt x="6512" y="1115"/>
                  <a:pt x="6512" y="1075"/>
                </a:cubicBezTo>
                <a:cubicBezTo>
                  <a:pt x="6512" y="1046"/>
                  <a:pt x="6522" y="1018"/>
                  <a:pt x="6539" y="999"/>
                </a:cubicBezTo>
                <a:cubicBezTo>
                  <a:pt x="6578" y="957"/>
                  <a:pt x="6620" y="951"/>
                  <a:pt x="6711" y="930"/>
                </a:cubicBezTo>
                <a:cubicBezTo>
                  <a:pt x="6771" y="916"/>
                  <a:pt x="6845" y="894"/>
                  <a:pt x="6883" y="871"/>
                </a:cubicBezTo>
                <a:lnTo>
                  <a:pt x="6883" y="953"/>
                </a:lnTo>
                <a:cubicBezTo>
                  <a:pt x="6884" y="1028"/>
                  <a:pt x="6886" y="1089"/>
                  <a:pt x="6844" y="1131"/>
                </a:cubicBezTo>
                <a:cubicBezTo>
                  <a:pt x="6802" y="1173"/>
                  <a:pt x="6744" y="1195"/>
                  <a:pt x="6672" y="119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31"/>
          <p:cNvSpPr/>
          <p:nvPr/>
        </p:nvSpPr>
        <p:spPr>
          <a:xfrm>
            <a:off x="0" y="6210300"/>
            <a:ext cx="12192000" cy="64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0" name="Google Shape;260;p31"/>
          <p:cNvSpPr/>
          <p:nvPr/>
        </p:nvSpPr>
        <p:spPr>
          <a:xfrm>
            <a:off x="0" y="6210300"/>
            <a:ext cx="12192000" cy="6477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5313083" y="2800351"/>
            <a:ext cx="5862300" cy="4057500"/>
          </a:xfrm>
          <a:prstGeom prst="parallelogram">
            <a:avLst>
              <a:gd fmla="val 100155" name="adj"/>
            </a:avLst>
          </a:prstGeom>
          <a:solidFill>
            <a:srgbClr val="D8D8D8">
              <a:alpha val="81960"/>
            </a:srgbClr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3413621" y="0"/>
            <a:ext cx="8778300" cy="6858000"/>
          </a:xfrm>
          <a:prstGeom prst="parallelogram">
            <a:avLst>
              <a:gd fmla="val 100155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7060193" y="1734136"/>
            <a:ext cx="5128599" cy="5120663"/>
          </a:xfrm>
          <a:custGeom>
            <a:rect b="b" l="l" r="r" t="t"/>
            <a:pathLst>
              <a:path extrusionOk="0" h="3842899" w="3848855">
                <a:moveTo>
                  <a:pt x="3848855" y="0"/>
                </a:moveTo>
                <a:lnTo>
                  <a:pt x="3848855" y="1415399"/>
                </a:lnTo>
                <a:lnTo>
                  <a:pt x="1417593" y="3842899"/>
                </a:lnTo>
                <a:lnTo>
                  <a:pt x="0" y="3842899"/>
                </a:lnTo>
                <a:lnTo>
                  <a:pt x="3848855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" name="Google Shape;38;p5"/>
          <p:cNvSpPr/>
          <p:nvPr/>
        </p:nvSpPr>
        <p:spPr>
          <a:xfrm>
            <a:off x="8936727" y="3607765"/>
            <a:ext cx="3253239" cy="3248203"/>
          </a:xfrm>
          <a:custGeom>
            <a:rect b="b" l="l" r="r" t="t"/>
            <a:pathLst>
              <a:path extrusionOk="0" h="2437676" w="2441455">
                <a:moveTo>
                  <a:pt x="2441455" y="0"/>
                </a:moveTo>
                <a:lnTo>
                  <a:pt x="2441455" y="1299150"/>
                </a:lnTo>
                <a:lnTo>
                  <a:pt x="1301164" y="2437676"/>
                </a:lnTo>
                <a:lnTo>
                  <a:pt x="0" y="2437676"/>
                </a:lnTo>
                <a:lnTo>
                  <a:pt x="2441455" y="0"/>
                </a:lnTo>
                <a:close/>
              </a:path>
            </a:pathLst>
          </a:custGeom>
          <a:solidFill>
            <a:srgbClr val="D8D8D8">
              <a:alpha val="81960"/>
            </a:srgbClr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39;p5"/>
          <p:cNvSpPr/>
          <p:nvPr/>
        </p:nvSpPr>
        <p:spPr>
          <a:xfrm>
            <a:off x="10662558" y="5330926"/>
            <a:ext cx="1528485" cy="1526120"/>
          </a:xfrm>
          <a:custGeom>
            <a:rect b="b" l="l" r="r" t="t"/>
            <a:pathLst>
              <a:path extrusionOk="0" h="1145306" w="1147081">
                <a:moveTo>
                  <a:pt x="1147081" y="0"/>
                </a:moveTo>
                <a:lnTo>
                  <a:pt x="1147081" y="1145306"/>
                </a:lnTo>
                <a:lnTo>
                  <a:pt x="0" y="1145306"/>
                </a:lnTo>
                <a:lnTo>
                  <a:pt x="1147081" y="0"/>
                </a:lnTo>
                <a:close/>
              </a:path>
            </a:pathLst>
          </a:custGeom>
          <a:solidFill>
            <a:srgbClr val="F2F2F2">
              <a:alpha val="81960"/>
            </a:srgbClr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40;p5"/>
          <p:cNvSpPr/>
          <p:nvPr/>
        </p:nvSpPr>
        <p:spPr>
          <a:xfrm>
            <a:off x="803081" y="2798164"/>
            <a:ext cx="1950900" cy="2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41;p5"/>
          <p:cNvSpPr txBox="1"/>
          <p:nvPr>
            <p:ph type="title"/>
          </p:nvPr>
        </p:nvSpPr>
        <p:spPr>
          <a:xfrm>
            <a:off x="803081" y="3137137"/>
            <a:ext cx="10654500" cy="20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900" wrap="square" tIns="609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Lato"/>
              <a:buNone/>
              <a:defRPr b="0" i="0" sz="51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42" name="Google Shape;42;p5"/>
          <p:cNvSpPr txBox="1"/>
          <p:nvPr/>
        </p:nvSpPr>
        <p:spPr>
          <a:xfrm>
            <a:off x="558800" y="6172200"/>
            <a:ext cx="28548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o &amp; Image">
  <p:cSld name="Info &amp; Image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558800" y="853440"/>
            <a:ext cx="3170100" cy="1766700"/>
          </a:xfrm>
          <a:prstGeom prst="rect">
            <a:avLst/>
          </a:prstGeom>
          <a:solidFill>
            <a:srgbClr val="172C34">
              <a:alpha val="784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" name="Google Shape;45;p6"/>
          <p:cNvSpPr txBox="1"/>
          <p:nvPr>
            <p:ph type="title"/>
          </p:nvPr>
        </p:nvSpPr>
        <p:spPr>
          <a:xfrm>
            <a:off x="670560" y="975360"/>
            <a:ext cx="29259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ato"/>
              <a:buNone/>
              <a:defRPr b="0" i="0" sz="2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cxnSp>
        <p:nvCxnSpPr>
          <p:cNvPr id="46" name="Google Shape;46;p6"/>
          <p:cNvCxnSpPr/>
          <p:nvPr/>
        </p:nvCxnSpPr>
        <p:spPr>
          <a:xfrm>
            <a:off x="558800" y="549560"/>
            <a:ext cx="31701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" name="Google Shape;47;p6"/>
          <p:cNvCxnSpPr/>
          <p:nvPr/>
        </p:nvCxnSpPr>
        <p:spPr>
          <a:xfrm>
            <a:off x="3952240" y="549560"/>
            <a:ext cx="768090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558800" y="2804159"/>
            <a:ext cx="3170100" cy="31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0" wrap="square" tIns="60925">
            <a:noAutofit/>
          </a:bodyPr>
          <a:lstStyle>
            <a:lvl1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Roboto"/>
              <a:buChar char="•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1150" lvl="1" marL="9144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Char char="–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Roboto"/>
              <a:buChar char="•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Char char="–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Roboto"/>
              <a:buChar char="•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81000" lvl="5" marL="2743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pic>
        <p:nvPicPr>
          <p:cNvPr id="49" name="Google Shape;4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6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" name="Google Shape;51;p6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" name="Google Shape;52;p6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o Multi-Use">
  <p:cSld name="Info Multi-Us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558800" y="853440"/>
            <a:ext cx="3170100" cy="1766700"/>
          </a:xfrm>
          <a:prstGeom prst="rect">
            <a:avLst/>
          </a:prstGeom>
          <a:solidFill>
            <a:srgbClr val="172C34">
              <a:alpha val="784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5" name="Google Shape;55;p7"/>
          <p:cNvCxnSpPr/>
          <p:nvPr/>
        </p:nvCxnSpPr>
        <p:spPr>
          <a:xfrm>
            <a:off x="3952240" y="549560"/>
            <a:ext cx="768090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7"/>
          <p:cNvSpPr txBox="1"/>
          <p:nvPr>
            <p:ph type="title"/>
          </p:nvPr>
        </p:nvSpPr>
        <p:spPr>
          <a:xfrm>
            <a:off x="670560" y="969361"/>
            <a:ext cx="2925900" cy="15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ato"/>
              <a:buNone/>
              <a:defRPr b="0" i="0" sz="27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57" name="Google Shape;57;p7"/>
          <p:cNvSpPr txBox="1"/>
          <p:nvPr>
            <p:ph idx="1" type="body"/>
          </p:nvPr>
        </p:nvSpPr>
        <p:spPr>
          <a:xfrm>
            <a:off x="558800" y="2804159"/>
            <a:ext cx="3170100" cy="31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0" wrap="square" tIns="60925">
            <a:noAutofit/>
          </a:bodyPr>
          <a:lstStyle>
            <a:lvl1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Roboto"/>
              <a:buChar char="•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1150" lvl="1" marL="9144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Char char="–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Roboto"/>
              <a:buChar char="•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Char char="–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 rtl="0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Roboto"/>
              <a:buChar char="•"/>
              <a:defRPr b="0" i="0" sz="16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81000" lvl="5" marL="2743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pic>
        <p:nvPicPr>
          <p:cNvPr id="58" name="Google Shape;5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7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7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1" name="Google Shape;61;p7"/>
          <p:cNvCxnSpPr/>
          <p:nvPr/>
        </p:nvCxnSpPr>
        <p:spPr>
          <a:xfrm>
            <a:off x="558800" y="549560"/>
            <a:ext cx="31701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7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mns">
  <p:cSld name="2 Column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type="title"/>
          </p:nvPr>
        </p:nvSpPr>
        <p:spPr>
          <a:xfrm>
            <a:off x="558800" y="609600"/>
            <a:ext cx="11074500" cy="5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0" wrap="square" tIns="1219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ato"/>
              <a:buNone/>
              <a:defRPr b="0" i="0" sz="29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65" name="Google Shape;65;p8"/>
          <p:cNvSpPr txBox="1"/>
          <p:nvPr>
            <p:ph idx="1" type="body"/>
          </p:nvPr>
        </p:nvSpPr>
        <p:spPr>
          <a:xfrm>
            <a:off x="558800" y="1219200"/>
            <a:ext cx="110745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36575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indent="-381000" lvl="5" marL="2743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2" type="body"/>
          </p:nvPr>
        </p:nvSpPr>
        <p:spPr>
          <a:xfrm>
            <a:off x="558799" y="2138361"/>
            <a:ext cx="5384700" cy="3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49250" lvl="0" marL="457200" rtl="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67" name="Google Shape;67;p8"/>
          <p:cNvSpPr txBox="1"/>
          <p:nvPr>
            <p:ph idx="3" type="body"/>
          </p:nvPr>
        </p:nvSpPr>
        <p:spPr>
          <a:xfrm>
            <a:off x="6244336" y="2138361"/>
            <a:ext cx="5388900" cy="3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49250" lvl="0" marL="457200" rtl="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•"/>
              <a:defRPr>
                <a:solidFill>
                  <a:srgbClr val="7F7F7F"/>
                </a:solidFill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cxnSp>
        <p:nvCxnSpPr>
          <p:cNvPr id="68" name="Google Shape;68;p8"/>
          <p:cNvCxnSpPr/>
          <p:nvPr/>
        </p:nvCxnSpPr>
        <p:spPr>
          <a:xfrm>
            <a:off x="548640" y="549560"/>
            <a:ext cx="11094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9" name="Google Shape;6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8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8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Column">
  <p:cSld name="1 Colum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/>
          <p:nvPr>
            <p:ph type="title"/>
          </p:nvPr>
        </p:nvSpPr>
        <p:spPr>
          <a:xfrm>
            <a:off x="558800" y="609600"/>
            <a:ext cx="110745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0" wrap="square" tIns="1219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ato"/>
              <a:buNone/>
              <a:defRPr b="0" i="0" sz="29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75" name="Google Shape;75;p9"/>
          <p:cNvSpPr txBox="1"/>
          <p:nvPr>
            <p:ph idx="1" type="body"/>
          </p:nvPr>
        </p:nvSpPr>
        <p:spPr>
          <a:xfrm>
            <a:off x="558800" y="1219200"/>
            <a:ext cx="110745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36575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indent="-381000" lvl="5" marL="2743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idx="2" type="body"/>
          </p:nvPr>
        </p:nvSpPr>
        <p:spPr>
          <a:xfrm>
            <a:off x="558799" y="2138361"/>
            <a:ext cx="11074500" cy="3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49250" lvl="0" marL="457200" rtl="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cxnSp>
        <p:nvCxnSpPr>
          <p:cNvPr id="77" name="Google Shape;77;p9"/>
          <p:cNvCxnSpPr/>
          <p:nvPr/>
        </p:nvCxnSpPr>
        <p:spPr>
          <a:xfrm>
            <a:off x="548640" y="549560"/>
            <a:ext cx="11094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8" name="Google Shape;7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9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9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9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s">
  <p:cSld name="3 Column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/>
          <p:nvPr>
            <p:ph type="title"/>
          </p:nvPr>
        </p:nvSpPr>
        <p:spPr>
          <a:xfrm>
            <a:off x="558800" y="614253"/>
            <a:ext cx="11074500" cy="5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0" wrap="square" tIns="1219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ato"/>
              <a:buNone/>
              <a:defRPr b="0" i="0" sz="29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84" name="Google Shape;84;p10"/>
          <p:cNvSpPr txBox="1"/>
          <p:nvPr>
            <p:ph idx="1" type="body"/>
          </p:nvPr>
        </p:nvSpPr>
        <p:spPr>
          <a:xfrm>
            <a:off x="558800" y="1219200"/>
            <a:ext cx="110745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0" wrap="square" tIns="36575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indent="-381000" lvl="5" marL="2743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85" name="Google Shape;85;p10"/>
          <p:cNvSpPr txBox="1"/>
          <p:nvPr>
            <p:ph idx="2" type="body"/>
          </p:nvPr>
        </p:nvSpPr>
        <p:spPr>
          <a:xfrm>
            <a:off x="558800" y="2138361"/>
            <a:ext cx="3486900" cy="3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49250" lvl="0" marL="457200" rtl="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86" name="Google Shape;86;p10"/>
          <p:cNvSpPr txBox="1"/>
          <p:nvPr>
            <p:ph idx="3" type="body"/>
          </p:nvPr>
        </p:nvSpPr>
        <p:spPr>
          <a:xfrm>
            <a:off x="4354899" y="2138361"/>
            <a:ext cx="3482400" cy="3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49250" lvl="0" marL="457200" rtl="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4" type="body"/>
          </p:nvPr>
        </p:nvSpPr>
        <p:spPr>
          <a:xfrm>
            <a:off x="8146288" y="2138361"/>
            <a:ext cx="3486900" cy="3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49250" lvl="0" marL="457200" rtl="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1pPr>
            <a:lvl2pPr indent="-349250" lvl="1" marL="914400" rtl="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2pPr>
            <a:lvl3pPr indent="-349250" lvl="2" marL="13716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3pPr>
            <a:lvl4pPr indent="-349250" lvl="3" marL="18288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4pPr>
            <a:lvl5pPr indent="-349250" lvl="4" marL="22860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5pPr>
            <a:lvl6pPr indent="-38100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cxnSp>
        <p:nvCxnSpPr>
          <p:cNvPr id="88" name="Google Shape;88;p10"/>
          <p:cNvCxnSpPr/>
          <p:nvPr/>
        </p:nvCxnSpPr>
        <p:spPr>
          <a:xfrm>
            <a:off x="548640" y="549560"/>
            <a:ext cx="11094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9" name="Google Shape;8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187440"/>
            <a:ext cx="9209589" cy="67056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0"/>
          <p:cNvSpPr/>
          <p:nvPr/>
        </p:nvSpPr>
        <p:spPr>
          <a:xfrm>
            <a:off x="548640" y="6470102"/>
            <a:ext cx="1005840" cy="122525"/>
          </a:xfrm>
          <a:custGeom>
            <a:rect b="b" l="l" r="r" t="t"/>
            <a:pathLst>
              <a:path extrusionOk="0" h="1113864" w="914400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0"/>
          <p:cNvSpPr txBox="1"/>
          <p:nvPr/>
        </p:nvSpPr>
        <p:spPr>
          <a:xfrm>
            <a:off x="11302510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0"/>
          <p:cNvSpPr txBox="1"/>
          <p:nvPr/>
        </p:nvSpPr>
        <p:spPr>
          <a:xfrm>
            <a:off x="9209600" y="6172200"/>
            <a:ext cx="21171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8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Confidential — Restricted</a:t>
            </a:r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81000" lvl="0" marL="457200" marR="0" rtl="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Roboto"/>
              <a:buChar char="–"/>
              <a:defRPr b="0" i="0" sz="2400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810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810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Roboto"/>
              <a:buChar char="–"/>
              <a:defRPr b="0" i="0" sz="2400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810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810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810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810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810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2">
          <p15:clr>
            <a:srgbClr val="9FCC3B"/>
          </p15:clr>
        </p15:guide>
        <p15:guide id="2" orient="horz" pos="3888">
          <p15:clr>
            <a:srgbClr val="9FCC3B"/>
          </p15:clr>
        </p15:guide>
        <p15:guide id="3" pos="7328">
          <p15:clr>
            <a:srgbClr val="9FCC3B"/>
          </p15:clr>
        </p15:guide>
        <p15:guide id="4" pos="3840">
          <p15:clr>
            <a:srgbClr val="F26B43"/>
          </p15:clr>
        </p15:guide>
        <p15:guide id="5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25.png"/><Relationship Id="rId6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8.png"/><Relationship Id="rId6" Type="http://schemas.openxmlformats.org/officeDocument/2006/relationships/image" Target="../media/image22.png"/><Relationship Id="rId7" Type="http://schemas.openxmlformats.org/officeDocument/2006/relationships/image" Target="../media/image21.png"/><Relationship Id="rId8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8.png"/><Relationship Id="rId6" Type="http://schemas.openxmlformats.org/officeDocument/2006/relationships/image" Target="../media/image22.png"/><Relationship Id="rId7" Type="http://schemas.openxmlformats.org/officeDocument/2006/relationships/image" Target="../media/image21.png"/><Relationship Id="rId8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type="title"/>
          </p:nvPr>
        </p:nvSpPr>
        <p:spPr>
          <a:xfrm>
            <a:off x="1068965" y="3571137"/>
            <a:ext cx="10054256" cy="5718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Lato Light"/>
              <a:buNone/>
            </a:pPr>
            <a:r>
              <a:rPr lang="en-US"/>
              <a:t>STREAMING INTRO</a:t>
            </a:r>
            <a:endParaRPr/>
          </a:p>
        </p:txBody>
      </p:sp>
      <p:sp>
        <p:nvSpPr>
          <p:cNvPr id="266" name="Google Shape;266;p32"/>
          <p:cNvSpPr txBox="1"/>
          <p:nvPr>
            <p:ph idx="1" type="body"/>
          </p:nvPr>
        </p:nvSpPr>
        <p:spPr>
          <a:xfrm>
            <a:off x="1068965" y="4142960"/>
            <a:ext cx="10054256" cy="4106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2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lang="en-US"/>
              <a:t>Marcel Däppen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1"/>
          <p:cNvSpPr txBox="1"/>
          <p:nvPr>
            <p:ph idx="1" type="body"/>
          </p:nvPr>
        </p:nvSpPr>
        <p:spPr>
          <a:xfrm>
            <a:off x="859455" y="2767221"/>
            <a:ext cx="10515600" cy="9510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82875" lIns="0" spcFirstLastPara="1" rIns="0" wrap="square" tIns="18287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FSI USE CASE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2"/>
          <p:cNvSpPr txBox="1"/>
          <p:nvPr>
            <p:ph type="title"/>
          </p:nvPr>
        </p:nvSpPr>
        <p:spPr>
          <a:xfrm>
            <a:off x="548640" y="616688"/>
            <a:ext cx="11094720" cy="556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FSI USE CASE</a:t>
            </a:r>
            <a:r>
              <a:rPr lang="en-US"/>
              <a:t> OVERVIEW (subset)</a:t>
            </a:r>
            <a:endParaRPr/>
          </a:p>
        </p:txBody>
      </p:sp>
      <p:cxnSp>
        <p:nvCxnSpPr>
          <p:cNvPr id="343" name="Google Shape;343;p42"/>
          <p:cNvCxnSpPr>
            <a:stCxn id="344" idx="3"/>
            <a:endCxn id="345" idx="2"/>
          </p:cNvCxnSpPr>
          <p:nvPr/>
        </p:nvCxnSpPr>
        <p:spPr>
          <a:xfrm flipH="1" rot="10800000">
            <a:off x="5838250" y="2830175"/>
            <a:ext cx="5413800" cy="996300"/>
          </a:xfrm>
          <a:prstGeom prst="bentConnector2">
            <a:avLst/>
          </a:prstGeom>
          <a:noFill/>
          <a:ln cap="flat" cmpd="sng" w="19050">
            <a:solidFill>
              <a:srgbClr val="FFC000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346" name="Google Shape;346;p42"/>
          <p:cNvSpPr/>
          <p:nvPr/>
        </p:nvSpPr>
        <p:spPr>
          <a:xfrm>
            <a:off x="2120464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7" name="Google Shape;347;p42"/>
          <p:cNvSpPr/>
          <p:nvPr/>
        </p:nvSpPr>
        <p:spPr>
          <a:xfrm>
            <a:off x="2494426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p42"/>
          <p:cNvSpPr/>
          <p:nvPr/>
        </p:nvSpPr>
        <p:spPr>
          <a:xfrm>
            <a:off x="2868388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9" name="Google Shape;349;p42"/>
          <p:cNvSpPr/>
          <p:nvPr/>
        </p:nvSpPr>
        <p:spPr>
          <a:xfrm>
            <a:off x="3242350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0" name="Google Shape;350;p42"/>
          <p:cNvSpPr/>
          <p:nvPr/>
        </p:nvSpPr>
        <p:spPr>
          <a:xfrm>
            <a:off x="3616312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1" name="Google Shape;351;p42"/>
          <p:cNvSpPr/>
          <p:nvPr/>
        </p:nvSpPr>
        <p:spPr>
          <a:xfrm>
            <a:off x="2350396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42"/>
          <p:cNvSpPr/>
          <p:nvPr/>
        </p:nvSpPr>
        <p:spPr>
          <a:xfrm>
            <a:off x="2724358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42"/>
          <p:cNvSpPr/>
          <p:nvPr/>
        </p:nvSpPr>
        <p:spPr>
          <a:xfrm>
            <a:off x="3098323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42"/>
          <p:cNvSpPr txBox="1"/>
          <p:nvPr/>
        </p:nvSpPr>
        <p:spPr>
          <a:xfrm>
            <a:off x="121260" y="4740886"/>
            <a:ext cx="1784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FX rates: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KafkaJsonProducer_fx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42"/>
          <p:cNvSpPr/>
          <p:nvPr/>
        </p:nvSpPr>
        <p:spPr>
          <a:xfrm>
            <a:off x="212046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42"/>
          <p:cNvSpPr/>
          <p:nvPr/>
        </p:nvSpPr>
        <p:spPr>
          <a:xfrm>
            <a:off x="335854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42"/>
          <p:cNvSpPr/>
          <p:nvPr/>
        </p:nvSpPr>
        <p:spPr>
          <a:xfrm>
            <a:off x="356488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42"/>
          <p:cNvSpPr/>
          <p:nvPr/>
        </p:nvSpPr>
        <p:spPr>
          <a:xfrm>
            <a:off x="232681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42"/>
          <p:cNvSpPr/>
          <p:nvPr/>
        </p:nvSpPr>
        <p:spPr>
          <a:xfrm>
            <a:off x="2739502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42"/>
          <p:cNvSpPr/>
          <p:nvPr/>
        </p:nvSpPr>
        <p:spPr>
          <a:xfrm>
            <a:off x="315219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42"/>
          <p:cNvSpPr txBox="1"/>
          <p:nvPr/>
        </p:nvSpPr>
        <p:spPr>
          <a:xfrm>
            <a:off x="121260" y="5462309"/>
            <a:ext cx="1844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 transactions: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KafkaJsonProducer_trx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42"/>
          <p:cNvSpPr/>
          <p:nvPr/>
        </p:nvSpPr>
        <p:spPr>
          <a:xfrm>
            <a:off x="5914718" y="1750263"/>
            <a:ext cx="1440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UC 1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en-US" sz="24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COUNT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trx_per_shop</a:t>
            </a:r>
            <a:endParaRPr b="1" i="0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63" name="Google Shape;363;p42"/>
          <p:cNvCxnSpPr>
            <a:stCxn id="364" idx="3"/>
          </p:cNvCxnSpPr>
          <p:nvPr/>
        </p:nvCxnSpPr>
        <p:spPr>
          <a:xfrm flipH="1" rot="10800000">
            <a:off x="4564744" y="2830373"/>
            <a:ext cx="4436700" cy="2143200"/>
          </a:xfrm>
          <a:prstGeom prst="bentConnector3">
            <a:avLst>
              <a:gd fmla="val 99986" name="adj1"/>
            </a:avLst>
          </a:prstGeom>
          <a:noFill/>
          <a:ln cap="flat" cmpd="sng" w="19050">
            <a:solidFill>
              <a:srgbClr val="23A4DC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365" name="Google Shape;365;p42"/>
          <p:cNvCxnSpPr>
            <a:stCxn id="362" idx="1"/>
            <a:endCxn id="366" idx="1"/>
          </p:cNvCxnSpPr>
          <p:nvPr/>
        </p:nvCxnSpPr>
        <p:spPr>
          <a:xfrm flipH="1">
            <a:off x="3780518" y="2290263"/>
            <a:ext cx="2134200" cy="600300"/>
          </a:xfrm>
          <a:prstGeom prst="bentConnector3">
            <a:avLst>
              <a:gd fmla="val 111156" name="adj1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367" name="Google Shape;367;p42"/>
          <p:cNvCxnSpPr>
            <a:stCxn id="368" idx="3"/>
            <a:endCxn id="369" idx="2"/>
          </p:cNvCxnSpPr>
          <p:nvPr/>
        </p:nvCxnSpPr>
        <p:spPr>
          <a:xfrm flipH="1" rot="10800000">
            <a:off x="4632244" y="2830299"/>
            <a:ext cx="5038800" cy="28281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369" name="Google Shape;369;p42"/>
          <p:cNvSpPr/>
          <p:nvPr/>
        </p:nvSpPr>
        <p:spPr>
          <a:xfrm>
            <a:off x="8951042" y="1750262"/>
            <a:ext cx="1440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AEABAB"/>
                </a:solidFill>
                <a:latin typeface="Roboto"/>
                <a:ea typeface="Roboto"/>
                <a:cs typeface="Roboto"/>
                <a:sym typeface="Roboto"/>
              </a:rPr>
              <a:t>UC 3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en-US" sz="24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JOIN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trx_fx_Combined</a:t>
            </a:r>
            <a:endParaRPr b="1" i="0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70" name="Google Shape;370;p42"/>
          <p:cNvCxnSpPr>
            <a:stCxn id="368" idx="3"/>
            <a:endCxn id="362" idx="2"/>
          </p:cNvCxnSpPr>
          <p:nvPr/>
        </p:nvCxnSpPr>
        <p:spPr>
          <a:xfrm flipH="1" rot="10800000">
            <a:off x="4632244" y="2830299"/>
            <a:ext cx="2002500" cy="28281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371" name="Google Shape;371;p42"/>
          <p:cNvSpPr/>
          <p:nvPr/>
        </p:nvSpPr>
        <p:spPr>
          <a:xfrm>
            <a:off x="7432880" y="1750263"/>
            <a:ext cx="1440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AEABAB"/>
                </a:solidFill>
                <a:latin typeface="Roboto"/>
                <a:ea typeface="Roboto"/>
                <a:cs typeface="Roboto"/>
                <a:sym typeface="Roboto"/>
              </a:rPr>
              <a:t>UC 2</a:t>
            </a:r>
            <a:endParaRPr i="0" sz="24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en-US" sz="24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SUM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trx_typ_fx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72" name="Google Shape;372;p42"/>
          <p:cNvCxnSpPr>
            <a:stCxn id="368" idx="3"/>
            <a:endCxn id="371" idx="2"/>
          </p:cNvCxnSpPr>
          <p:nvPr/>
        </p:nvCxnSpPr>
        <p:spPr>
          <a:xfrm flipH="1" rot="10800000">
            <a:off x="4632244" y="2830299"/>
            <a:ext cx="3520500" cy="28281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373" name="Google Shape;373;p42"/>
          <p:cNvCxnSpPr>
            <a:stCxn id="371" idx="0"/>
            <a:endCxn id="374" idx="1"/>
          </p:cNvCxnSpPr>
          <p:nvPr/>
        </p:nvCxnSpPr>
        <p:spPr>
          <a:xfrm rot="5400000">
            <a:off x="5162630" y="368313"/>
            <a:ext cx="1608300" cy="4372200"/>
          </a:xfrm>
          <a:prstGeom prst="bentConnector4">
            <a:avLst>
              <a:gd fmla="val -23667" name="adj1"/>
              <a:gd fmla="val 119239" name="adj2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375" name="Google Shape;375;p42"/>
          <p:cNvCxnSpPr>
            <a:stCxn id="369" idx="0"/>
            <a:endCxn id="344" idx="1"/>
          </p:cNvCxnSpPr>
          <p:nvPr/>
        </p:nvCxnSpPr>
        <p:spPr>
          <a:xfrm rot="5400000">
            <a:off x="5687642" y="-156838"/>
            <a:ext cx="2076300" cy="5890500"/>
          </a:xfrm>
          <a:prstGeom prst="bentConnector4">
            <a:avLst>
              <a:gd fmla="val -23343" name="adj1"/>
              <a:gd fmla="val 119929" name="adj2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376" name="Google Shape;376;p42"/>
          <p:cNvSpPr/>
          <p:nvPr/>
        </p:nvSpPr>
        <p:spPr>
          <a:xfrm>
            <a:off x="3771225" y="2629675"/>
            <a:ext cx="2057700" cy="35946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42"/>
          <p:cNvSpPr txBox="1"/>
          <p:nvPr/>
        </p:nvSpPr>
        <p:spPr>
          <a:xfrm>
            <a:off x="3780544" y="4819673"/>
            <a:ext cx="784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r>
              <a:rPr b="0" i="1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fx</a:t>
            </a:r>
            <a:endParaRPr b="0" i="1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42"/>
          <p:cNvSpPr txBox="1"/>
          <p:nvPr/>
        </p:nvSpPr>
        <p:spPr>
          <a:xfrm>
            <a:off x="3780544" y="5504499"/>
            <a:ext cx="85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r>
              <a:rPr b="0" i="1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trx</a:t>
            </a:r>
            <a:endParaRPr b="0" i="1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42"/>
          <p:cNvSpPr txBox="1"/>
          <p:nvPr/>
        </p:nvSpPr>
        <p:spPr>
          <a:xfrm>
            <a:off x="3780550" y="3096975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result_uc2_trx_typ_fx</a:t>
            </a:r>
            <a:endParaRPr i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42"/>
          <p:cNvSpPr txBox="1"/>
          <p:nvPr/>
        </p:nvSpPr>
        <p:spPr>
          <a:xfrm>
            <a:off x="3780550" y="2629075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result_uc1_trx_per_shop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4" name="Google Shape;344;p42"/>
          <p:cNvSpPr txBox="1"/>
          <p:nvPr/>
        </p:nvSpPr>
        <p:spPr>
          <a:xfrm>
            <a:off x="3780550" y="3564875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result_uc3</a:t>
            </a: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_TrxFxCombined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42"/>
          <p:cNvSpPr/>
          <p:nvPr/>
        </p:nvSpPr>
        <p:spPr>
          <a:xfrm>
            <a:off x="10531938" y="1750262"/>
            <a:ext cx="1440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AEABAB"/>
                </a:solidFill>
                <a:latin typeface="Roboto"/>
                <a:ea typeface="Roboto"/>
                <a:cs typeface="Roboto"/>
                <a:sym typeface="Roboto"/>
              </a:rPr>
              <a:t>UC 4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en-US" sz="24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TABLE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fx_RiskCalc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42"/>
          <p:cNvSpPr txBox="1"/>
          <p:nvPr/>
        </p:nvSpPr>
        <p:spPr>
          <a:xfrm>
            <a:off x="3780557" y="4033900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result_uc4_</a:t>
            </a: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fx_RiskCalc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78" name="Google Shape;378;p42"/>
          <p:cNvCxnSpPr>
            <a:stCxn id="345" idx="0"/>
            <a:endCxn id="377" idx="1"/>
          </p:cNvCxnSpPr>
          <p:nvPr/>
        </p:nvCxnSpPr>
        <p:spPr>
          <a:xfrm rot="5400000">
            <a:off x="6243588" y="-712888"/>
            <a:ext cx="2545200" cy="7471500"/>
          </a:xfrm>
          <a:prstGeom prst="bentConnector4">
            <a:avLst>
              <a:gd fmla="val -22311" name="adj1"/>
              <a:gd fmla="val 119886" name="adj2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379" name="Google Shape;379;p42"/>
          <p:cNvSpPr txBox="1"/>
          <p:nvPr/>
        </p:nvSpPr>
        <p:spPr>
          <a:xfrm>
            <a:off x="6579925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0" name="Google Shape;380;p42"/>
          <p:cNvSpPr txBox="1"/>
          <p:nvPr/>
        </p:nvSpPr>
        <p:spPr>
          <a:xfrm>
            <a:off x="8102338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42"/>
          <p:cNvSpPr txBox="1"/>
          <p:nvPr/>
        </p:nvSpPr>
        <p:spPr>
          <a:xfrm>
            <a:off x="9624750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42"/>
          <p:cNvSpPr txBox="1"/>
          <p:nvPr/>
        </p:nvSpPr>
        <p:spPr>
          <a:xfrm>
            <a:off x="11149150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3"/>
          <p:cNvSpPr txBox="1"/>
          <p:nvPr>
            <p:ph type="title"/>
          </p:nvPr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FSI USE CASE</a:t>
            </a:r>
            <a:r>
              <a:rPr lang="en-US"/>
              <a:t> 1:</a:t>
            </a:r>
            <a:endParaRPr/>
          </a:p>
        </p:txBody>
      </p:sp>
      <p:sp>
        <p:nvSpPr>
          <p:cNvPr id="388" name="Google Shape;388;p43"/>
          <p:cNvSpPr/>
          <p:nvPr/>
        </p:nvSpPr>
        <p:spPr>
          <a:xfrm>
            <a:off x="212046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9" name="Google Shape;389;p43"/>
          <p:cNvSpPr/>
          <p:nvPr/>
        </p:nvSpPr>
        <p:spPr>
          <a:xfrm>
            <a:off x="335854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" name="Google Shape;390;p43"/>
          <p:cNvSpPr/>
          <p:nvPr/>
        </p:nvSpPr>
        <p:spPr>
          <a:xfrm>
            <a:off x="356488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1" name="Google Shape;391;p43"/>
          <p:cNvSpPr/>
          <p:nvPr/>
        </p:nvSpPr>
        <p:spPr>
          <a:xfrm>
            <a:off x="232681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" name="Google Shape;392;p43"/>
          <p:cNvSpPr/>
          <p:nvPr/>
        </p:nvSpPr>
        <p:spPr>
          <a:xfrm>
            <a:off x="2739502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3" name="Google Shape;393;p43"/>
          <p:cNvSpPr/>
          <p:nvPr/>
        </p:nvSpPr>
        <p:spPr>
          <a:xfrm>
            <a:off x="315219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4" name="Google Shape;394;p43"/>
          <p:cNvSpPr txBox="1"/>
          <p:nvPr/>
        </p:nvSpPr>
        <p:spPr>
          <a:xfrm>
            <a:off x="121260" y="5462309"/>
            <a:ext cx="1844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 transactions: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KafkaJsonProducer_trx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5" name="Google Shape;395;p43"/>
          <p:cNvSpPr/>
          <p:nvPr/>
        </p:nvSpPr>
        <p:spPr>
          <a:xfrm>
            <a:off x="5914718" y="1750263"/>
            <a:ext cx="1440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UC 1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en-US" sz="24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COUNT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trx_per_shop</a:t>
            </a:r>
            <a:endParaRPr b="1" i="0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96" name="Google Shape;396;p43"/>
          <p:cNvCxnSpPr>
            <a:stCxn id="395" idx="1"/>
            <a:endCxn id="397" idx="1"/>
          </p:cNvCxnSpPr>
          <p:nvPr/>
        </p:nvCxnSpPr>
        <p:spPr>
          <a:xfrm flipH="1">
            <a:off x="3780518" y="2290263"/>
            <a:ext cx="2134200" cy="600300"/>
          </a:xfrm>
          <a:prstGeom prst="bentConnector3">
            <a:avLst>
              <a:gd fmla="val 111156" name="adj1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398" name="Google Shape;398;p43"/>
          <p:cNvCxnSpPr>
            <a:stCxn id="399" idx="3"/>
            <a:endCxn id="395" idx="2"/>
          </p:cNvCxnSpPr>
          <p:nvPr/>
        </p:nvCxnSpPr>
        <p:spPr>
          <a:xfrm flipH="1" rot="10800000">
            <a:off x="4632244" y="2830299"/>
            <a:ext cx="2002500" cy="28281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400" name="Google Shape;400;p43"/>
          <p:cNvSpPr/>
          <p:nvPr/>
        </p:nvSpPr>
        <p:spPr>
          <a:xfrm>
            <a:off x="3771225" y="2629675"/>
            <a:ext cx="2057700" cy="35946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43"/>
          <p:cNvSpPr txBox="1"/>
          <p:nvPr/>
        </p:nvSpPr>
        <p:spPr>
          <a:xfrm>
            <a:off x="3780544" y="5504499"/>
            <a:ext cx="85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r>
              <a:rPr b="0" i="1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trx</a:t>
            </a:r>
            <a:endParaRPr b="0" i="1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7" name="Google Shape;397;p43"/>
          <p:cNvSpPr txBox="1"/>
          <p:nvPr/>
        </p:nvSpPr>
        <p:spPr>
          <a:xfrm>
            <a:off x="3780550" y="2629075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result_uc1_trx_per_shop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1" name="Google Shape;401;p43"/>
          <p:cNvSpPr txBox="1"/>
          <p:nvPr/>
        </p:nvSpPr>
        <p:spPr>
          <a:xfrm>
            <a:off x="6579925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4"/>
          <p:cNvSpPr/>
          <p:nvPr/>
        </p:nvSpPr>
        <p:spPr>
          <a:xfrm>
            <a:off x="4344253" y="3161925"/>
            <a:ext cx="720000" cy="720000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-13329" l="-333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44"/>
          <p:cNvSpPr/>
          <p:nvPr/>
        </p:nvSpPr>
        <p:spPr>
          <a:xfrm>
            <a:off x="7584027" y="3161925"/>
            <a:ext cx="720000" cy="7200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-13329" l="-333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4"/>
          <p:cNvSpPr/>
          <p:nvPr/>
        </p:nvSpPr>
        <p:spPr>
          <a:xfrm>
            <a:off x="2567815" y="2921486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p44"/>
          <p:cNvSpPr/>
          <p:nvPr/>
        </p:nvSpPr>
        <p:spPr>
          <a:xfrm>
            <a:off x="3805891" y="2921486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0" name="Google Shape;410;p44"/>
          <p:cNvSpPr/>
          <p:nvPr/>
        </p:nvSpPr>
        <p:spPr>
          <a:xfrm>
            <a:off x="4012235" y="2921486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1" name="Google Shape;411;p44"/>
          <p:cNvSpPr/>
          <p:nvPr/>
        </p:nvSpPr>
        <p:spPr>
          <a:xfrm>
            <a:off x="2774161" y="2921486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2" name="Google Shape;412;p44"/>
          <p:cNvSpPr/>
          <p:nvPr/>
        </p:nvSpPr>
        <p:spPr>
          <a:xfrm>
            <a:off x="3186853" y="2921486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3" name="Google Shape;413;p44"/>
          <p:cNvSpPr/>
          <p:nvPr/>
        </p:nvSpPr>
        <p:spPr>
          <a:xfrm>
            <a:off x="3599545" y="2921486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4" name="Google Shape;414;p44"/>
          <p:cNvSpPr txBox="1"/>
          <p:nvPr/>
        </p:nvSpPr>
        <p:spPr>
          <a:xfrm>
            <a:off x="454821" y="2940675"/>
            <a:ext cx="184409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 transactions: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KafkaJsonProducer_trx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15" name="Google Shape;415;p44"/>
          <p:cNvCxnSpPr>
            <a:stCxn id="406" idx="6"/>
            <a:endCxn id="407" idx="2"/>
          </p:cNvCxnSpPr>
          <p:nvPr/>
        </p:nvCxnSpPr>
        <p:spPr>
          <a:xfrm>
            <a:off x="5064253" y="3521925"/>
            <a:ext cx="2519700" cy="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16" name="Google Shape;416;p44"/>
          <p:cNvCxnSpPr/>
          <p:nvPr/>
        </p:nvCxnSpPr>
        <p:spPr>
          <a:xfrm flipH="1" rot="10800000">
            <a:off x="2477537" y="3521925"/>
            <a:ext cx="1866716" cy="1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17" name="Google Shape;417;p44"/>
          <p:cNvSpPr/>
          <p:nvPr/>
        </p:nvSpPr>
        <p:spPr>
          <a:xfrm>
            <a:off x="5299638" y="2996403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4B4B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8" name="Google Shape;418;p44"/>
          <p:cNvSpPr/>
          <p:nvPr/>
        </p:nvSpPr>
        <p:spPr>
          <a:xfrm>
            <a:off x="5954884" y="2996403"/>
            <a:ext cx="546538" cy="465083"/>
          </a:xfrm>
          <a:prstGeom prst="triangle">
            <a:avLst>
              <a:gd fmla="val 50000" name="adj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9" name="Google Shape;419;p44"/>
          <p:cNvSpPr/>
          <p:nvPr/>
        </p:nvSpPr>
        <p:spPr>
          <a:xfrm>
            <a:off x="6961492" y="2996403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44"/>
          <p:cNvSpPr txBox="1"/>
          <p:nvPr/>
        </p:nvSpPr>
        <p:spPr>
          <a:xfrm>
            <a:off x="2374745" y="4252436"/>
            <a:ext cx="2072299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"timestamp":1566829043004,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"cc_id":"5123-5985-1943-6358",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"cc_type":"Maestro",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"shop_id":3,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"shop_name":"SihlCity",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"fx":"USD",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"fx_account":"CHF",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"amount_orig":40.0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1" name="Google Shape;421;p44"/>
          <p:cNvCxnSpPr/>
          <p:nvPr/>
        </p:nvCxnSpPr>
        <p:spPr>
          <a:xfrm flipH="1" rot="10800000">
            <a:off x="2351486" y="3395797"/>
            <a:ext cx="819601" cy="7200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2" name="Google Shape;422;p44"/>
          <p:cNvCxnSpPr/>
          <p:nvPr/>
        </p:nvCxnSpPr>
        <p:spPr>
          <a:xfrm rot="10800000">
            <a:off x="3316888" y="3395798"/>
            <a:ext cx="915211" cy="719999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3" name="Google Shape;423;p44"/>
          <p:cNvSpPr txBox="1"/>
          <p:nvPr/>
        </p:nvSpPr>
        <p:spPr>
          <a:xfrm>
            <a:off x="5534844" y="4252436"/>
            <a:ext cx="1650144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Tuple 2: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shop_name |Counter</a:t>
            </a:r>
            <a:endParaRPr b="0" i="0" sz="1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"SihlCity”      |1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4" name="Google Shape;424;p44"/>
          <p:cNvCxnSpPr/>
          <p:nvPr/>
        </p:nvCxnSpPr>
        <p:spPr>
          <a:xfrm flipH="1" rot="10800000">
            <a:off x="5459252" y="3409686"/>
            <a:ext cx="667224" cy="719997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5" name="Google Shape;425;p44"/>
          <p:cNvCxnSpPr/>
          <p:nvPr/>
        </p:nvCxnSpPr>
        <p:spPr>
          <a:xfrm rot="10800000">
            <a:off x="6272278" y="3409688"/>
            <a:ext cx="864084" cy="719997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6" name="Google Shape;426;p44"/>
          <p:cNvSpPr txBox="1"/>
          <p:nvPr/>
        </p:nvSpPr>
        <p:spPr>
          <a:xfrm>
            <a:off x="4225051" y="4864188"/>
            <a:ext cx="97334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FlatMap</a:t>
            </a:r>
            <a:endParaRPr b="0" i="1" sz="1350" u="none" cap="none" strike="noStrik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27" name="Google Shape;427;p44"/>
          <p:cNvCxnSpPr/>
          <p:nvPr/>
        </p:nvCxnSpPr>
        <p:spPr>
          <a:xfrm flipH="1" rot="10800000">
            <a:off x="3939983" y="5135391"/>
            <a:ext cx="1866716" cy="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28" name="Google Shape;428;p44"/>
          <p:cNvCxnSpPr>
            <a:stCxn id="407" idx="7"/>
          </p:cNvCxnSpPr>
          <p:nvPr/>
        </p:nvCxnSpPr>
        <p:spPr>
          <a:xfrm flipH="1" rot="10800000">
            <a:off x="8198586" y="2215867"/>
            <a:ext cx="1365300" cy="10515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29" name="Google Shape;429;p44"/>
          <p:cNvCxnSpPr>
            <a:stCxn id="407" idx="6"/>
          </p:cNvCxnSpPr>
          <p:nvPr/>
        </p:nvCxnSpPr>
        <p:spPr>
          <a:xfrm>
            <a:off x="8304027" y="3521925"/>
            <a:ext cx="1347900" cy="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30" name="Google Shape;430;p44"/>
          <p:cNvCxnSpPr>
            <a:stCxn id="407" idx="5"/>
          </p:cNvCxnSpPr>
          <p:nvPr/>
        </p:nvCxnSpPr>
        <p:spPr>
          <a:xfrm>
            <a:off x="8198586" y="3776483"/>
            <a:ext cx="1453500" cy="10467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31" name="Google Shape;431;p44"/>
          <p:cNvSpPr/>
          <p:nvPr/>
        </p:nvSpPr>
        <p:spPr>
          <a:xfrm>
            <a:off x="9631934" y="192177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4B4B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" name="Google Shape;432;p44"/>
          <p:cNvSpPr/>
          <p:nvPr/>
        </p:nvSpPr>
        <p:spPr>
          <a:xfrm>
            <a:off x="9630174" y="326736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3" name="Google Shape;433;p44"/>
          <p:cNvSpPr/>
          <p:nvPr/>
        </p:nvSpPr>
        <p:spPr>
          <a:xfrm>
            <a:off x="9625910" y="461295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4" name="Google Shape;434;p44"/>
          <p:cNvSpPr txBox="1"/>
          <p:nvPr/>
        </p:nvSpPr>
        <p:spPr>
          <a:xfrm>
            <a:off x="7664653" y="4864188"/>
            <a:ext cx="129073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keyBy: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Shop_name</a:t>
            </a:r>
            <a:endParaRPr b="0" i="1" sz="1350" u="none" cap="none" strike="noStrik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35" name="Google Shape;435;p44"/>
          <p:cNvCxnSpPr/>
          <p:nvPr/>
        </p:nvCxnSpPr>
        <p:spPr>
          <a:xfrm flipH="1" rot="10800000">
            <a:off x="7184987" y="5135391"/>
            <a:ext cx="1866716" cy="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36" name="Google Shape;436;p44"/>
          <p:cNvSpPr txBox="1"/>
          <p:nvPr/>
        </p:nvSpPr>
        <p:spPr>
          <a:xfrm>
            <a:off x="10216179" y="1921777"/>
            <a:ext cx="122159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Counter: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"ABC” | 23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44"/>
          <p:cNvSpPr txBox="1"/>
          <p:nvPr/>
        </p:nvSpPr>
        <p:spPr>
          <a:xfrm>
            <a:off x="10216179" y="3289384"/>
            <a:ext cx="122159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Counter: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”BioMarket” | 61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44"/>
          <p:cNvSpPr txBox="1"/>
          <p:nvPr/>
        </p:nvSpPr>
        <p:spPr>
          <a:xfrm>
            <a:off x="10216179" y="4612957"/>
            <a:ext cx="122159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Counter: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”SihlCity” | 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44"/>
          <p:cNvSpPr txBox="1"/>
          <p:nvPr/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05868"/>
                </a:solidFill>
                <a:latin typeface="Lato"/>
                <a:ea typeface="Lato"/>
                <a:cs typeface="Lato"/>
                <a:sym typeface="Lato"/>
              </a:rPr>
              <a:t>FSI USE CASE</a:t>
            </a:r>
            <a:r>
              <a:rPr lang="en-US" sz="3000">
                <a:solidFill>
                  <a:srgbClr val="305868"/>
                </a:solidFill>
                <a:latin typeface="Lato"/>
                <a:ea typeface="Lato"/>
                <a:cs typeface="Lato"/>
                <a:sym typeface="Lato"/>
              </a:rPr>
              <a:t> 1:</a:t>
            </a:r>
            <a:endParaRPr sz="3000">
              <a:solidFill>
                <a:srgbClr val="305868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5"/>
          <p:cNvSpPr txBox="1"/>
          <p:nvPr>
            <p:ph type="title"/>
          </p:nvPr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FSI USE CASE</a:t>
            </a:r>
            <a:r>
              <a:rPr lang="en-US"/>
              <a:t> 2:</a:t>
            </a:r>
            <a:endParaRPr/>
          </a:p>
        </p:txBody>
      </p:sp>
      <p:sp>
        <p:nvSpPr>
          <p:cNvPr id="445" name="Google Shape;445;p45"/>
          <p:cNvSpPr/>
          <p:nvPr/>
        </p:nvSpPr>
        <p:spPr>
          <a:xfrm>
            <a:off x="212046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6" name="Google Shape;446;p45"/>
          <p:cNvSpPr/>
          <p:nvPr/>
        </p:nvSpPr>
        <p:spPr>
          <a:xfrm>
            <a:off x="335854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7" name="Google Shape;447;p45"/>
          <p:cNvSpPr/>
          <p:nvPr/>
        </p:nvSpPr>
        <p:spPr>
          <a:xfrm>
            <a:off x="356488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8" name="Google Shape;448;p45"/>
          <p:cNvSpPr/>
          <p:nvPr/>
        </p:nvSpPr>
        <p:spPr>
          <a:xfrm>
            <a:off x="232681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45"/>
          <p:cNvSpPr/>
          <p:nvPr/>
        </p:nvSpPr>
        <p:spPr>
          <a:xfrm>
            <a:off x="2739502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45"/>
          <p:cNvSpPr/>
          <p:nvPr/>
        </p:nvSpPr>
        <p:spPr>
          <a:xfrm>
            <a:off x="315219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1" name="Google Shape;451;p45"/>
          <p:cNvSpPr txBox="1"/>
          <p:nvPr/>
        </p:nvSpPr>
        <p:spPr>
          <a:xfrm>
            <a:off x="121260" y="5462309"/>
            <a:ext cx="1844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 transactions: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KafkaJsonProducer_trx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2" name="Google Shape;452;p45"/>
          <p:cNvSpPr/>
          <p:nvPr/>
        </p:nvSpPr>
        <p:spPr>
          <a:xfrm>
            <a:off x="7432880" y="1750263"/>
            <a:ext cx="1440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AEABAB"/>
                </a:solidFill>
                <a:latin typeface="Roboto"/>
                <a:ea typeface="Roboto"/>
                <a:cs typeface="Roboto"/>
                <a:sym typeface="Roboto"/>
              </a:rPr>
              <a:t>UC 2</a:t>
            </a:r>
            <a:endParaRPr i="0" sz="24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en-US" sz="24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SUM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trx_typ_fx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53" name="Google Shape;453;p45"/>
          <p:cNvCxnSpPr>
            <a:stCxn id="454" idx="3"/>
            <a:endCxn id="452" idx="2"/>
          </p:cNvCxnSpPr>
          <p:nvPr/>
        </p:nvCxnSpPr>
        <p:spPr>
          <a:xfrm flipH="1" rot="10800000">
            <a:off x="4632244" y="2830299"/>
            <a:ext cx="3520500" cy="28281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455" name="Google Shape;455;p45"/>
          <p:cNvCxnSpPr>
            <a:stCxn id="452" idx="0"/>
            <a:endCxn id="456" idx="1"/>
          </p:cNvCxnSpPr>
          <p:nvPr/>
        </p:nvCxnSpPr>
        <p:spPr>
          <a:xfrm rot="5400000">
            <a:off x="5162630" y="368313"/>
            <a:ext cx="1608300" cy="4372200"/>
          </a:xfrm>
          <a:prstGeom prst="bentConnector4">
            <a:avLst>
              <a:gd fmla="val -23667" name="adj1"/>
              <a:gd fmla="val 119239" name="adj2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457" name="Google Shape;457;p45"/>
          <p:cNvSpPr/>
          <p:nvPr/>
        </p:nvSpPr>
        <p:spPr>
          <a:xfrm>
            <a:off x="3771225" y="2629675"/>
            <a:ext cx="2057700" cy="35946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45"/>
          <p:cNvSpPr txBox="1"/>
          <p:nvPr/>
        </p:nvSpPr>
        <p:spPr>
          <a:xfrm>
            <a:off x="3780544" y="5504499"/>
            <a:ext cx="85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r>
              <a:rPr b="0" i="1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trx</a:t>
            </a:r>
            <a:endParaRPr b="0" i="1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45"/>
          <p:cNvSpPr txBox="1"/>
          <p:nvPr/>
        </p:nvSpPr>
        <p:spPr>
          <a:xfrm>
            <a:off x="3780550" y="3096975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result_uc2_trx_typ_fx</a:t>
            </a:r>
            <a:endParaRPr i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45"/>
          <p:cNvSpPr txBox="1"/>
          <p:nvPr/>
        </p:nvSpPr>
        <p:spPr>
          <a:xfrm>
            <a:off x="8102338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6"/>
          <p:cNvSpPr/>
          <p:nvPr/>
        </p:nvSpPr>
        <p:spPr>
          <a:xfrm>
            <a:off x="3721718" y="3129439"/>
            <a:ext cx="720000" cy="720000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-13557" l="-3388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46"/>
          <p:cNvSpPr/>
          <p:nvPr/>
        </p:nvSpPr>
        <p:spPr>
          <a:xfrm>
            <a:off x="6961492" y="3129439"/>
            <a:ext cx="720000" cy="7200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-13557" l="-3388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46"/>
          <p:cNvSpPr/>
          <p:nvPr/>
        </p:nvSpPr>
        <p:spPr>
          <a:xfrm>
            <a:off x="1945280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6" name="Google Shape;466;p46"/>
          <p:cNvSpPr/>
          <p:nvPr/>
        </p:nvSpPr>
        <p:spPr>
          <a:xfrm>
            <a:off x="3183356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7" name="Google Shape;467;p46"/>
          <p:cNvSpPr/>
          <p:nvPr/>
        </p:nvSpPr>
        <p:spPr>
          <a:xfrm>
            <a:off x="3389700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8" name="Google Shape;468;p46"/>
          <p:cNvSpPr/>
          <p:nvPr/>
        </p:nvSpPr>
        <p:spPr>
          <a:xfrm>
            <a:off x="2151626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9" name="Google Shape;469;p46"/>
          <p:cNvSpPr/>
          <p:nvPr/>
        </p:nvSpPr>
        <p:spPr>
          <a:xfrm>
            <a:off x="2564318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0" name="Google Shape;470;p46"/>
          <p:cNvSpPr/>
          <p:nvPr/>
        </p:nvSpPr>
        <p:spPr>
          <a:xfrm>
            <a:off x="2977010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1" name="Google Shape;471;p46"/>
          <p:cNvSpPr txBox="1"/>
          <p:nvPr/>
        </p:nvSpPr>
        <p:spPr>
          <a:xfrm>
            <a:off x="10907" y="3197052"/>
            <a:ext cx="184409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 transactions: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KafkaJsonProducer_trx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72" name="Google Shape;472;p46"/>
          <p:cNvCxnSpPr>
            <a:stCxn id="463" idx="6"/>
            <a:endCxn id="464" idx="2"/>
          </p:cNvCxnSpPr>
          <p:nvPr/>
        </p:nvCxnSpPr>
        <p:spPr>
          <a:xfrm>
            <a:off x="4441718" y="3489439"/>
            <a:ext cx="2519700" cy="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73" name="Google Shape;473;p46"/>
          <p:cNvCxnSpPr/>
          <p:nvPr/>
        </p:nvCxnSpPr>
        <p:spPr>
          <a:xfrm flipH="1" rot="10800000">
            <a:off x="1855002" y="3489439"/>
            <a:ext cx="1866716" cy="1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74" name="Google Shape;474;p46"/>
          <p:cNvSpPr/>
          <p:nvPr/>
        </p:nvSpPr>
        <p:spPr>
          <a:xfrm>
            <a:off x="4677103" y="296391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4B4B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5" name="Google Shape;475;p46"/>
          <p:cNvSpPr/>
          <p:nvPr/>
        </p:nvSpPr>
        <p:spPr>
          <a:xfrm>
            <a:off x="5332349" y="296391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6" name="Google Shape;476;p46"/>
          <p:cNvSpPr/>
          <p:nvPr/>
        </p:nvSpPr>
        <p:spPr>
          <a:xfrm>
            <a:off x="6338957" y="296391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7" name="Google Shape;477;p46"/>
          <p:cNvSpPr txBox="1"/>
          <p:nvPr/>
        </p:nvSpPr>
        <p:spPr>
          <a:xfrm>
            <a:off x="1752210" y="4219950"/>
            <a:ext cx="2072299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"timestamp":1566829043004,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"cc_id":"5123-5985-1943-6358",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"cc_type":"Maestro",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"shop_id":3,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"shop_name":"SihlCity",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"fx":"USD",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"fx_account":"CHF",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"amount_orig":40.0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8" name="Google Shape;478;p46"/>
          <p:cNvCxnSpPr/>
          <p:nvPr/>
        </p:nvCxnSpPr>
        <p:spPr>
          <a:xfrm flipH="1" rot="10800000">
            <a:off x="1728951" y="3363311"/>
            <a:ext cx="819601" cy="7200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9" name="Google Shape;479;p46"/>
          <p:cNvCxnSpPr/>
          <p:nvPr/>
        </p:nvCxnSpPr>
        <p:spPr>
          <a:xfrm rot="10800000">
            <a:off x="2694353" y="3363312"/>
            <a:ext cx="915211" cy="719999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0" name="Google Shape;480;p46"/>
          <p:cNvSpPr txBox="1"/>
          <p:nvPr/>
        </p:nvSpPr>
        <p:spPr>
          <a:xfrm>
            <a:off x="4677103" y="4219950"/>
            <a:ext cx="2488636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Tuple 4: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Cc_type  |fx     |fx_account | amount_orig</a:t>
            </a:r>
            <a:endParaRPr b="0" i="0" sz="1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Maestro |USD |CHF             |40.0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1" name="Google Shape;481;p46"/>
          <p:cNvCxnSpPr/>
          <p:nvPr/>
        </p:nvCxnSpPr>
        <p:spPr>
          <a:xfrm flipH="1" rot="10800000">
            <a:off x="4836717" y="3377200"/>
            <a:ext cx="667224" cy="719997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2" name="Google Shape;482;p46"/>
          <p:cNvCxnSpPr/>
          <p:nvPr/>
        </p:nvCxnSpPr>
        <p:spPr>
          <a:xfrm rot="10800000">
            <a:off x="5649743" y="3377202"/>
            <a:ext cx="864084" cy="719997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3" name="Google Shape;483;p46"/>
          <p:cNvSpPr txBox="1"/>
          <p:nvPr/>
        </p:nvSpPr>
        <p:spPr>
          <a:xfrm>
            <a:off x="3602516" y="4801885"/>
            <a:ext cx="97334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FlatMap</a:t>
            </a:r>
            <a:endParaRPr b="0" i="1" sz="1350" u="none" cap="none" strike="noStrik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84" name="Google Shape;484;p46"/>
          <p:cNvCxnSpPr/>
          <p:nvPr/>
        </p:nvCxnSpPr>
        <p:spPr>
          <a:xfrm flipH="1" rot="10800000">
            <a:off x="3317448" y="5102905"/>
            <a:ext cx="1866716" cy="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85" name="Google Shape;485;p46"/>
          <p:cNvCxnSpPr>
            <a:stCxn id="464" idx="7"/>
          </p:cNvCxnSpPr>
          <p:nvPr/>
        </p:nvCxnSpPr>
        <p:spPr>
          <a:xfrm flipH="1" rot="10800000">
            <a:off x="7576051" y="2183381"/>
            <a:ext cx="1365300" cy="10515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86" name="Google Shape;486;p46"/>
          <p:cNvCxnSpPr>
            <a:stCxn id="464" idx="6"/>
          </p:cNvCxnSpPr>
          <p:nvPr/>
        </p:nvCxnSpPr>
        <p:spPr>
          <a:xfrm>
            <a:off x="7681492" y="3489439"/>
            <a:ext cx="1347900" cy="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87" name="Google Shape;487;p46"/>
          <p:cNvCxnSpPr>
            <a:stCxn id="464" idx="5"/>
          </p:cNvCxnSpPr>
          <p:nvPr/>
        </p:nvCxnSpPr>
        <p:spPr>
          <a:xfrm>
            <a:off x="7576051" y="3743997"/>
            <a:ext cx="1453500" cy="10467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88" name="Google Shape;488;p46"/>
          <p:cNvSpPr/>
          <p:nvPr/>
        </p:nvSpPr>
        <p:spPr>
          <a:xfrm>
            <a:off x="9009399" y="1889291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4B4B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9" name="Google Shape;489;p46"/>
          <p:cNvSpPr/>
          <p:nvPr/>
        </p:nvSpPr>
        <p:spPr>
          <a:xfrm>
            <a:off x="9007639" y="3234881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0" name="Google Shape;490;p46"/>
          <p:cNvSpPr/>
          <p:nvPr/>
        </p:nvSpPr>
        <p:spPr>
          <a:xfrm>
            <a:off x="9003375" y="4580471"/>
            <a:ext cx="546538" cy="465083"/>
          </a:xfrm>
          <a:prstGeom prst="triangle">
            <a:avLst>
              <a:gd fmla="val 50000" name="adj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1" name="Google Shape;491;p46"/>
          <p:cNvSpPr txBox="1"/>
          <p:nvPr/>
        </p:nvSpPr>
        <p:spPr>
          <a:xfrm>
            <a:off x="7042118" y="4801885"/>
            <a:ext cx="133190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keyBy: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Cc_Type | fx</a:t>
            </a:r>
            <a:endParaRPr b="0" i="1" sz="1350" u="none" cap="none" strike="noStrik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2" name="Google Shape;492;p46"/>
          <p:cNvCxnSpPr/>
          <p:nvPr/>
        </p:nvCxnSpPr>
        <p:spPr>
          <a:xfrm flipH="1" rot="10800000">
            <a:off x="6562452" y="5102905"/>
            <a:ext cx="1866716" cy="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93" name="Google Shape;493;p46"/>
          <p:cNvSpPr txBox="1"/>
          <p:nvPr/>
        </p:nvSpPr>
        <p:spPr>
          <a:xfrm>
            <a:off x="9631934" y="1921777"/>
            <a:ext cx="20722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Sum: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”Revolut” | CHF | EURO | 3’152.210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46"/>
          <p:cNvSpPr txBox="1"/>
          <p:nvPr/>
        </p:nvSpPr>
        <p:spPr>
          <a:xfrm>
            <a:off x="9749402" y="3289384"/>
            <a:ext cx="20722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Sum: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”Maestro” | USD | EUR | 852.75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46"/>
          <p:cNvSpPr txBox="1"/>
          <p:nvPr/>
        </p:nvSpPr>
        <p:spPr>
          <a:xfrm>
            <a:off x="9699998" y="4612957"/>
            <a:ext cx="20722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Sum: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”Maestro” | USD | CHF | 1’652.27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46"/>
          <p:cNvSpPr txBox="1"/>
          <p:nvPr/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05868"/>
                </a:solidFill>
                <a:latin typeface="Lato"/>
                <a:ea typeface="Lato"/>
                <a:cs typeface="Lato"/>
                <a:sym typeface="Lato"/>
              </a:rPr>
              <a:t>FSI USE CASE</a:t>
            </a:r>
            <a:r>
              <a:rPr lang="en-US" sz="3000">
                <a:solidFill>
                  <a:srgbClr val="305868"/>
                </a:solidFill>
                <a:latin typeface="Lato"/>
                <a:ea typeface="Lato"/>
                <a:cs typeface="Lato"/>
                <a:sym typeface="Lato"/>
              </a:rPr>
              <a:t> 2:</a:t>
            </a:r>
            <a:endParaRPr sz="3000">
              <a:solidFill>
                <a:srgbClr val="305868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7"/>
          <p:cNvSpPr txBox="1"/>
          <p:nvPr>
            <p:ph type="title"/>
          </p:nvPr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FSI USE CASE</a:t>
            </a:r>
            <a:r>
              <a:rPr lang="en-US"/>
              <a:t> 3:</a:t>
            </a:r>
            <a:endParaRPr/>
          </a:p>
        </p:txBody>
      </p:sp>
      <p:sp>
        <p:nvSpPr>
          <p:cNvPr id="502" name="Google Shape;502;p47"/>
          <p:cNvSpPr/>
          <p:nvPr/>
        </p:nvSpPr>
        <p:spPr>
          <a:xfrm>
            <a:off x="2120464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3" name="Google Shape;503;p47"/>
          <p:cNvSpPr/>
          <p:nvPr/>
        </p:nvSpPr>
        <p:spPr>
          <a:xfrm>
            <a:off x="2494426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4" name="Google Shape;504;p47"/>
          <p:cNvSpPr/>
          <p:nvPr/>
        </p:nvSpPr>
        <p:spPr>
          <a:xfrm>
            <a:off x="2868388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5" name="Google Shape;505;p47"/>
          <p:cNvSpPr/>
          <p:nvPr/>
        </p:nvSpPr>
        <p:spPr>
          <a:xfrm>
            <a:off x="3242350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6" name="Google Shape;506;p47"/>
          <p:cNvSpPr/>
          <p:nvPr/>
        </p:nvSpPr>
        <p:spPr>
          <a:xfrm>
            <a:off x="3616312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7" name="Google Shape;507;p47"/>
          <p:cNvSpPr/>
          <p:nvPr/>
        </p:nvSpPr>
        <p:spPr>
          <a:xfrm>
            <a:off x="2350396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8" name="Google Shape;508;p47"/>
          <p:cNvSpPr/>
          <p:nvPr/>
        </p:nvSpPr>
        <p:spPr>
          <a:xfrm>
            <a:off x="2724358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9" name="Google Shape;509;p47"/>
          <p:cNvSpPr/>
          <p:nvPr/>
        </p:nvSpPr>
        <p:spPr>
          <a:xfrm>
            <a:off x="3098323" y="4763273"/>
            <a:ext cx="807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0" name="Google Shape;510;p47"/>
          <p:cNvSpPr txBox="1"/>
          <p:nvPr/>
        </p:nvSpPr>
        <p:spPr>
          <a:xfrm>
            <a:off x="121260" y="4740886"/>
            <a:ext cx="1784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FX rates: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KafkaJsonProducer_fx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1" name="Google Shape;511;p47"/>
          <p:cNvSpPr/>
          <p:nvPr/>
        </p:nvSpPr>
        <p:spPr>
          <a:xfrm>
            <a:off x="212046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2" name="Google Shape;512;p47"/>
          <p:cNvSpPr/>
          <p:nvPr/>
        </p:nvSpPr>
        <p:spPr>
          <a:xfrm>
            <a:off x="335854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3" name="Google Shape;513;p47"/>
          <p:cNvSpPr/>
          <p:nvPr/>
        </p:nvSpPr>
        <p:spPr>
          <a:xfrm>
            <a:off x="356488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4" name="Google Shape;514;p47"/>
          <p:cNvSpPr/>
          <p:nvPr/>
        </p:nvSpPr>
        <p:spPr>
          <a:xfrm>
            <a:off x="232681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" name="Google Shape;515;p47"/>
          <p:cNvSpPr/>
          <p:nvPr/>
        </p:nvSpPr>
        <p:spPr>
          <a:xfrm>
            <a:off x="2739502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6" name="Google Shape;516;p47"/>
          <p:cNvSpPr/>
          <p:nvPr/>
        </p:nvSpPr>
        <p:spPr>
          <a:xfrm>
            <a:off x="315219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7" name="Google Shape;517;p47"/>
          <p:cNvSpPr txBox="1"/>
          <p:nvPr/>
        </p:nvSpPr>
        <p:spPr>
          <a:xfrm>
            <a:off x="121260" y="5462309"/>
            <a:ext cx="1844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 transactions: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KafkaJsonProducer_trx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8" name="Google Shape;518;p47"/>
          <p:cNvCxnSpPr>
            <a:stCxn id="519" idx="3"/>
          </p:cNvCxnSpPr>
          <p:nvPr/>
        </p:nvCxnSpPr>
        <p:spPr>
          <a:xfrm flipH="1" rot="10800000">
            <a:off x="4564744" y="2830373"/>
            <a:ext cx="4436700" cy="2143200"/>
          </a:xfrm>
          <a:prstGeom prst="bentConnector3">
            <a:avLst>
              <a:gd fmla="val 99986" name="adj1"/>
            </a:avLst>
          </a:prstGeom>
          <a:noFill/>
          <a:ln cap="flat" cmpd="sng" w="19050">
            <a:solidFill>
              <a:srgbClr val="23A4DC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520" name="Google Shape;520;p47"/>
          <p:cNvCxnSpPr>
            <a:stCxn id="521" idx="3"/>
            <a:endCxn id="522" idx="2"/>
          </p:cNvCxnSpPr>
          <p:nvPr/>
        </p:nvCxnSpPr>
        <p:spPr>
          <a:xfrm flipH="1" rot="10800000">
            <a:off x="4632244" y="2830299"/>
            <a:ext cx="5038800" cy="28281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522" name="Google Shape;522;p47"/>
          <p:cNvSpPr/>
          <p:nvPr/>
        </p:nvSpPr>
        <p:spPr>
          <a:xfrm>
            <a:off x="8951042" y="1750262"/>
            <a:ext cx="1440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AEABAB"/>
                </a:solidFill>
                <a:latin typeface="Roboto"/>
                <a:ea typeface="Roboto"/>
                <a:cs typeface="Roboto"/>
                <a:sym typeface="Roboto"/>
              </a:rPr>
              <a:t>UC 3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en-US" sz="24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JOIN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trx_fx_Combined</a:t>
            </a:r>
            <a:endParaRPr b="1" i="0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3" name="Google Shape;523;p47"/>
          <p:cNvCxnSpPr>
            <a:stCxn id="522" idx="0"/>
            <a:endCxn id="524" idx="1"/>
          </p:cNvCxnSpPr>
          <p:nvPr/>
        </p:nvCxnSpPr>
        <p:spPr>
          <a:xfrm rot="5400000">
            <a:off x="5687642" y="-156838"/>
            <a:ext cx="2076300" cy="5890500"/>
          </a:xfrm>
          <a:prstGeom prst="bentConnector4">
            <a:avLst>
              <a:gd fmla="val -23343" name="adj1"/>
              <a:gd fmla="val 119929" name="adj2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525" name="Google Shape;525;p47"/>
          <p:cNvSpPr/>
          <p:nvPr/>
        </p:nvSpPr>
        <p:spPr>
          <a:xfrm>
            <a:off x="3771225" y="2629675"/>
            <a:ext cx="2057700" cy="35946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47"/>
          <p:cNvSpPr txBox="1"/>
          <p:nvPr/>
        </p:nvSpPr>
        <p:spPr>
          <a:xfrm>
            <a:off x="3780544" y="4819673"/>
            <a:ext cx="784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r>
              <a:rPr b="0" i="1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fx</a:t>
            </a:r>
            <a:endParaRPr b="0" i="1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1" name="Google Shape;521;p47"/>
          <p:cNvSpPr txBox="1"/>
          <p:nvPr/>
        </p:nvSpPr>
        <p:spPr>
          <a:xfrm>
            <a:off x="3780544" y="5504499"/>
            <a:ext cx="85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r>
              <a:rPr b="0" i="1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trx</a:t>
            </a:r>
            <a:endParaRPr b="0" i="1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4" name="Google Shape;524;p47"/>
          <p:cNvSpPr txBox="1"/>
          <p:nvPr/>
        </p:nvSpPr>
        <p:spPr>
          <a:xfrm>
            <a:off x="3780550" y="3564875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result_uc3_TrxFxCombined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6" name="Google Shape;526;p47"/>
          <p:cNvSpPr txBox="1"/>
          <p:nvPr/>
        </p:nvSpPr>
        <p:spPr>
          <a:xfrm>
            <a:off x="9624750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8"/>
          <p:cNvSpPr/>
          <p:nvPr/>
        </p:nvSpPr>
        <p:spPr>
          <a:xfrm>
            <a:off x="4238553" y="3994144"/>
            <a:ext cx="720000" cy="720000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-14995" l="-5082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48"/>
          <p:cNvSpPr/>
          <p:nvPr/>
        </p:nvSpPr>
        <p:spPr>
          <a:xfrm>
            <a:off x="7549272" y="2530085"/>
            <a:ext cx="720000" cy="7200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-13329" l="-333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48"/>
          <p:cNvSpPr/>
          <p:nvPr/>
        </p:nvSpPr>
        <p:spPr>
          <a:xfrm>
            <a:off x="2462115" y="3753705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4" name="Google Shape;534;p48"/>
          <p:cNvSpPr/>
          <p:nvPr/>
        </p:nvSpPr>
        <p:spPr>
          <a:xfrm>
            <a:off x="3700191" y="3753705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5" name="Google Shape;535;p48"/>
          <p:cNvSpPr/>
          <p:nvPr/>
        </p:nvSpPr>
        <p:spPr>
          <a:xfrm>
            <a:off x="3906535" y="3753705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6" name="Google Shape;536;p48"/>
          <p:cNvSpPr/>
          <p:nvPr/>
        </p:nvSpPr>
        <p:spPr>
          <a:xfrm>
            <a:off x="2668461" y="3753705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7" name="Google Shape;537;p48"/>
          <p:cNvSpPr/>
          <p:nvPr/>
        </p:nvSpPr>
        <p:spPr>
          <a:xfrm>
            <a:off x="3081153" y="3753705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8" name="Google Shape;538;p48"/>
          <p:cNvSpPr/>
          <p:nvPr/>
        </p:nvSpPr>
        <p:spPr>
          <a:xfrm>
            <a:off x="3493845" y="3753705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9" name="Google Shape;539;p48"/>
          <p:cNvSpPr txBox="1"/>
          <p:nvPr/>
        </p:nvSpPr>
        <p:spPr>
          <a:xfrm>
            <a:off x="309084" y="4061757"/>
            <a:ext cx="184409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 transactions: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KafkaJsonProducer_trx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40" name="Google Shape;540;p48"/>
          <p:cNvCxnSpPr>
            <a:stCxn id="531" idx="6"/>
          </p:cNvCxnSpPr>
          <p:nvPr/>
        </p:nvCxnSpPr>
        <p:spPr>
          <a:xfrm>
            <a:off x="4958553" y="4354144"/>
            <a:ext cx="2724000" cy="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41" name="Google Shape;541;p48"/>
          <p:cNvCxnSpPr/>
          <p:nvPr/>
        </p:nvCxnSpPr>
        <p:spPr>
          <a:xfrm flipH="1" rot="10800000">
            <a:off x="2371837" y="4354144"/>
            <a:ext cx="1866716" cy="1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42" name="Google Shape;542;p48"/>
          <p:cNvSpPr/>
          <p:nvPr/>
        </p:nvSpPr>
        <p:spPr>
          <a:xfrm>
            <a:off x="5193938" y="3828622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4B4B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3" name="Google Shape;543;p48"/>
          <p:cNvSpPr/>
          <p:nvPr/>
        </p:nvSpPr>
        <p:spPr>
          <a:xfrm>
            <a:off x="5849184" y="3828622"/>
            <a:ext cx="546538" cy="465083"/>
          </a:xfrm>
          <a:prstGeom prst="triangle">
            <a:avLst>
              <a:gd fmla="val 50000" name="adj"/>
            </a:avLst>
          </a:prstGeom>
          <a:solidFill>
            <a:srgbClr val="FFC000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4" name="Google Shape;544;p48"/>
          <p:cNvSpPr/>
          <p:nvPr/>
        </p:nvSpPr>
        <p:spPr>
          <a:xfrm>
            <a:off x="6855792" y="3828622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5" name="Google Shape;545;p48"/>
          <p:cNvSpPr txBox="1"/>
          <p:nvPr/>
        </p:nvSpPr>
        <p:spPr>
          <a:xfrm>
            <a:off x="2269045" y="5084655"/>
            <a:ext cx="2072299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"timestamp":1566829043004,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"cc_id":"5123-5985-1943-6358",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"cc_type":"Maestro",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"shop_id":3,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"shop_name":"SihlCity",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"fx":"USD",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"fx_account":"CHF",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"amount_orig":40.0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6" name="Google Shape;546;p48"/>
          <p:cNvCxnSpPr/>
          <p:nvPr/>
        </p:nvCxnSpPr>
        <p:spPr>
          <a:xfrm flipH="1" rot="10800000">
            <a:off x="2245786" y="4228016"/>
            <a:ext cx="819601" cy="7200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47" name="Google Shape;547;p48"/>
          <p:cNvCxnSpPr/>
          <p:nvPr/>
        </p:nvCxnSpPr>
        <p:spPr>
          <a:xfrm rot="10800000">
            <a:off x="3211188" y="4228017"/>
            <a:ext cx="915211" cy="719999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8" name="Google Shape;548;p48"/>
          <p:cNvSpPr txBox="1"/>
          <p:nvPr/>
        </p:nvSpPr>
        <p:spPr>
          <a:xfrm>
            <a:off x="5541364" y="5084383"/>
            <a:ext cx="1290186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Tuple 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fx &amp; fx_account</a:t>
            </a:r>
            <a:endParaRPr b="0" i="0" sz="1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USD_CHF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9" name="Google Shape;549;p48"/>
          <p:cNvCxnSpPr/>
          <p:nvPr/>
        </p:nvCxnSpPr>
        <p:spPr>
          <a:xfrm flipH="1" rot="10800000">
            <a:off x="5591669" y="4241906"/>
            <a:ext cx="429107" cy="782037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50" name="Google Shape;550;p48"/>
          <p:cNvCxnSpPr/>
          <p:nvPr/>
        </p:nvCxnSpPr>
        <p:spPr>
          <a:xfrm rot="10800000">
            <a:off x="6166578" y="4241908"/>
            <a:ext cx="409725" cy="735776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1" name="Google Shape;551;p48"/>
          <p:cNvSpPr txBox="1"/>
          <p:nvPr/>
        </p:nvSpPr>
        <p:spPr>
          <a:xfrm>
            <a:off x="4119351" y="5666590"/>
            <a:ext cx="97334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FlatMap</a:t>
            </a:r>
            <a:endParaRPr b="0" i="1" sz="1350" u="none" cap="none" strike="noStrik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52" name="Google Shape;552;p48"/>
          <p:cNvCxnSpPr/>
          <p:nvPr/>
        </p:nvCxnSpPr>
        <p:spPr>
          <a:xfrm flipH="1" rot="10800000">
            <a:off x="3834283" y="5967610"/>
            <a:ext cx="1866716" cy="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53" name="Google Shape;553;p48"/>
          <p:cNvSpPr txBox="1"/>
          <p:nvPr/>
        </p:nvSpPr>
        <p:spPr>
          <a:xfrm>
            <a:off x="7549271" y="3326246"/>
            <a:ext cx="719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Join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54" name="Google Shape;554;p48"/>
          <p:cNvCxnSpPr>
            <a:stCxn id="532" idx="6"/>
            <a:endCxn id="555" idx="2"/>
          </p:cNvCxnSpPr>
          <p:nvPr/>
        </p:nvCxnSpPr>
        <p:spPr>
          <a:xfrm>
            <a:off x="8269272" y="2890085"/>
            <a:ext cx="2560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56" name="Google Shape;556;p48"/>
          <p:cNvSpPr/>
          <p:nvPr/>
        </p:nvSpPr>
        <p:spPr>
          <a:xfrm>
            <a:off x="2450977" y="1170221"/>
            <a:ext cx="8058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7" name="Google Shape;557;p48"/>
          <p:cNvSpPr/>
          <p:nvPr/>
        </p:nvSpPr>
        <p:spPr>
          <a:xfrm>
            <a:off x="2824939" y="1170221"/>
            <a:ext cx="8058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8" name="Google Shape;558;p48"/>
          <p:cNvSpPr/>
          <p:nvPr/>
        </p:nvSpPr>
        <p:spPr>
          <a:xfrm>
            <a:off x="3198901" y="1170221"/>
            <a:ext cx="8058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9" name="Google Shape;559;p48"/>
          <p:cNvSpPr/>
          <p:nvPr/>
        </p:nvSpPr>
        <p:spPr>
          <a:xfrm>
            <a:off x="3572863" y="1170221"/>
            <a:ext cx="8058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0" name="Google Shape;560;p48"/>
          <p:cNvSpPr/>
          <p:nvPr/>
        </p:nvSpPr>
        <p:spPr>
          <a:xfrm>
            <a:off x="3946825" y="1170221"/>
            <a:ext cx="8058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1" name="Google Shape;561;p48"/>
          <p:cNvSpPr/>
          <p:nvPr/>
        </p:nvSpPr>
        <p:spPr>
          <a:xfrm>
            <a:off x="2680909" y="1170221"/>
            <a:ext cx="8058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2" name="Google Shape;562;p48"/>
          <p:cNvSpPr/>
          <p:nvPr/>
        </p:nvSpPr>
        <p:spPr>
          <a:xfrm>
            <a:off x="3054871" y="1170221"/>
            <a:ext cx="8058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3" name="Google Shape;563;p48"/>
          <p:cNvSpPr/>
          <p:nvPr/>
        </p:nvSpPr>
        <p:spPr>
          <a:xfrm>
            <a:off x="3428836" y="1170221"/>
            <a:ext cx="8058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4" name="Google Shape;564;p48"/>
          <p:cNvSpPr txBox="1"/>
          <p:nvPr/>
        </p:nvSpPr>
        <p:spPr>
          <a:xfrm>
            <a:off x="431895" y="1147834"/>
            <a:ext cx="178414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FX rates: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KafkaJsonProducer_fx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5" name="Google Shape;565;p48"/>
          <p:cNvSpPr/>
          <p:nvPr/>
        </p:nvSpPr>
        <p:spPr>
          <a:xfrm>
            <a:off x="4239312" y="1433048"/>
            <a:ext cx="720000" cy="720000"/>
          </a:xfrm>
          <a:prstGeom prst="ellipse">
            <a:avLst/>
          </a:prstGeom>
          <a:blipFill rotWithShape="1">
            <a:blip r:embed="rId5">
              <a:alphaModFix/>
            </a:blip>
            <a:stretch>
              <a:fillRect b="-13329" l="-3388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6" name="Google Shape;566;p48"/>
          <p:cNvCxnSpPr>
            <a:stCxn id="565" idx="6"/>
          </p:cNvCxnSpPr>
          <p:nvPr/>
        </p:nvCxnSpPr>
        <p:spPr>
          <a:xfrm>
            <a:off x="4959312" y="1793048"/>
            <a:ext cx="2519700" cy="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7" name="Google Shape;567;p48"/>
          <p:cNvCxnSpPr/>
          <p:nvPr/>
        </p:nvCxnSpPr>
        <p:spPr>
          <a:xfrm flipH="1" rot="10800000">
            <a:off x="2372596" y="1793048"/>
            <a:ext cx="1866716" cy="1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68" name="Google Shape;568;p48"/>
          <p:cNvSpPr/>
          <p:nvPr/>
        </p:nvSpPr>
        <p:spPr>
          <a:xfrm>
            <a:off x="5106132" y="1400295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9" name="Google Shape;569;p48"/>
          <p:cNvSpPr/>
          <p:nvPr/>
        </p:nvSpPr>
        <p:spPr>
          <a:xfrm>
            <a:off x="5411844" y="1400295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0" name="Google Shape;570;p48"/>
          <p:cNvSpPr/>
          <p:nvPr/>
        </p:nvSpPr>
        <p:spPr>
          <a:xfrm>
            <a:off x="5701792" y="1400295"/>
            <a:ext cx="270000" cy="270000"/>
          </a:xfrm>
          <a:prstGeom prst="ellipse">
            <a:avLst/>
          </a:prstGeom>
          <a:solidFill>
            <a:srgbClr val="B4B4B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1" name="Google Shape;571;p48"/>
          <p:cNvSpPr/>
          <p:nvPr/>
        </p:nvSpPr>
        <p:spPr>
          <a:xfrm>
            <a:off x="6031153" y="1400295"/>
            <a:ext cx="270000" cy="270000"/>
          </a:xfrm>
          <a:prstGeom prst="ellipse">
            <a:avLst/>
          </a:prstGeom>
          <a:solidFill>
            <a:srgbClr val="FFC000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2" name="Google Shape;572;p48"/>
          <p:cNvSpPr/>
          <p:nvPr/>
        </p:nvSpPr>
        <p:spPr>
          <a:xfrm>
            <a:off x="6549704" y="1400295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3" name="Google Shape;573;p48"/>
          <p:cNvSpPr/>
          <p:nvPr/>
        </p:nvSpPr>
        <p:spPr>
          <a:xfrm>
            <a:off x="6910596" y="1400295"/>
            <a:ext cx="270000" cy="2700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4" name="Google Shape;574;p48"/>
          <p:cNvSpPr/>
          <p:nvPr/>
        </p:nvSpPr>
        <p:spPr>
          <a:xfrm>
            <a:off x="8904095" y="2453925"/>
            <a:ext cx="360000" cy="360000"/>
          </a:xfrm>
          <a:prstGeom prst="roundRect">
            <a:avLst>
              <a:gd fmla="val 16667" name="adj"/>
            </a:avLst>
          </a:prstGeom>
          <a:solidFill>
            <a:srgbClr val="FFC000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5" name="Google Shape;575;p48"/>
          <p:cNvSpPr/>
          <p:nvPr/>
        </p:nvSpPr>
        <p:spPr>
          <a:xfrm>
            <a:off x="9583603" y="2453925"/>
            <a:ext cx="360000" cy="360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76" name="Google Shape;576;p48"/>
          <p:cNvCxnSpPr>
            <a:stCxn id="571" idx="4"/>
            <a:endCxn id="532" idx="1"/>
          </p:cNvCxnSpPr>
          <p:nvPr/>
        </p:nvCxnSpPr>
        <p:spPr>
          <a:xfrm>
            <a:off x="6166153" y="1670295"/>
            <a:ext cx="1488600" cy="9651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77" name="Google Shape;577;p48"/>
          <p:cNvCxnSpPr>
            <a:stCxn id="543" idx="5"/>
            <a:endCxn id="532" idx="3"/>
          </p:cNvCxnSpPr>
          <p:nvPr/>
        </p:nvCxnSpPr>
        <p:spPr>
          <a:xfrm flipH="1" rot="10800000">
            <a:off x="6259087" y="3144663"/>
            <a:ext cx="1395600" cy="9165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78" name="Google Shape;578;p48"/>
          <p:cNvSpPr txBox="1"/>
          <p:nvPr/>
        </p:nvSpPr>
        <p:spPr>
          <a:xfrm>
            <a:off x="2275650" y="2209864"/>
            <a:ext cx="207229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"fx_target":”CHF",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"fx":”USD",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"fx_rate":1.12,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"timestamp": 1566829043001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48"/>
          <p:cNvSpPr txBox="1"/>
          <p:nvPr/>
        </p:nvSpPr>
        <p:spPr>
          <a:xfrm>
            <a:off x="8270504" y="3314638"/>
            <a:ext cx="2072299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"fx":{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"fx_target":"CHF",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"fx":"USD",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"fx_rate":1.12,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"timestamp":1566829043001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},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"trx":{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"timestamp":1566829043004,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"cc_id":"5123-5985-1943-6358",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"cc_type":"Maestro",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"shop_id":3,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"shop_name":"SihlCity",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"fx":"USD",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"fx_account":"CHF",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"amount_orig":40.0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80" name="Google Shape;580;p48"/>
          <p:cNvCxnSpPr/>
          <p:nvPr/>
        </p:nvCxnSpPr>
        <p:spPr>
          <a:xfrm flipH="1" rot="10800000">
            <a:off x="2272438" y="1699354"/>
            <a:ext cx="738432" cy="507566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1" name="Google Shape;581;p48"/>
          <p:cNvCxnSpPr/>
          <p:nvPr/>
        </p:nvCxnSpPr>
        <p:spPr>
          <a:xfrm rot="10800000">
            <a:off x="3151874" y="1699356"/>
            <a:ext cx="811880" cy="510508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2" name="Google Shape;582;p48"/>
          <p:cNvCxnSpPr/>
          <p:nvPr/>
        </p:nvCxnSpPr>
        <p:spPr>
          <a:xfrm flipH="1" rot="10800000">
            <a:off x="8282945" y="2807072"/>
            <a:ext cx="738432" cy="507566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3" name="Google Shape;583;p48"/>
          <p:cNvCxnSpPr/>
          <p:nvPr/>
        </p:nvCxnSpPr>
        <p:spPr>
          <a:xfrm rot="10800000">
            <a:off x="9162381" y="2807074"/>
            <a:ext cx="672468" cy="519172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5" name="Google Shape;555;p48"/>
          <p:cNvSpPr/>
          <p:nvPr/>
        </p:nvSpPr>
        <p:spPr>
          <a:xfrm>
            <a:off x="10829672" y="2530085"/>
            <a:ext cx="720000" cy="720000"/>
          </a:xfrm>
          <a:prstGeom prst="ellipse">
            <a:avLst/>
          </a:prstGeom>
          <a:blipFill rotWithShape="1">
            <a:blip r:embed="rId6">
              <a:alphaModFix/>
            </a:blip>
            <a:stretch>
              <a:fillRect b="-13329" l="-517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48"/>
          <p:cNvSpPr txBox="1"/>
          <p:nvPr/>
        </p:nvSpPr>
        <p:spPr>
          <a:xfrm>
            <a:off x="10145517" y="3302562"/>
            <a:ext cx="20980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Publishing to Kafka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48"/>
          <p:cNvSpPr txBox="1"/>
          <p:nvPr/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05868"/>
                </a:solidFill>
                <a:latin typeface="Lato"/>
                <a:ea typeface="Lato"/>
                <a:cs typeface="Lato"/>
                <a:sym typeface="Lato"/>
              </a:rPr>
              <a:t>FSI USE CASE</a:t>
            </a:r>
            <a:r>
              <a:rPr lang="en-US" sz="3000">
                <a:solidFill>
                  <a:srgbClr val="305868"/>
                </a:solidFill>
                <a:latin typeface="Lato"/>
                <a:ea typeface="Lato"/>
                <a:cs typeface="Lato"/>
                <a:sym typeface="Lato"/>
              </a:rPr>
              <a:t> 3:</a:t>
            </a:r>
            <a:endParaRPr sz="3000">
              <a:solidFill>
                <a:srgbClr val="305868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9"/>
          <p:cNvSpPr txBox="1"/>
          <p:nvPr>
            <p:ph type="title"/>
          </p:nvPr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FSI USE CASE</a:t>
            </a:r>
            <a:r>
              <a:rPr lang="en-US"/>
              <a:t> 5:</a:t>
            </a:r>
            <a:endParaRPr/>
          </a:p>
        </p:txBody>
      </p:sp>
      <p:sp>
        <p:nvSpPr>
          <p:cNvPr id="591" name="Google Shape;591;p49"/>
          <p:cNvSpPr/>
          <p:nvPr/>
        </p:nvSpPr>
        <p:spPr>
          <a:xfrm>
            <a:off x="212046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2" name="Google Shape;592;p49"/>
          <p:cNvSpPr/>
          <p:nvPr/>
        </p:nvSpPr>
        <p:spPr>
          <a:xfrm>
            <a:off x="335854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3" name="Google Shape;593;p49"/>
          <p:cNvSpPr/>
          <p:nvPr/>
        </p:nvSpPr>
        <p:spPr>
          <a:xfrm>
            <a:off x="356488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4" name="Google Shape;594;p49"/>
          <p:cNvSpPr/>
          <p:nvPr/>
        </p:nvSpPr>
        <p:spPr>
          <a:xfrm>
            <a:off x="232681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5" name="Google Shape;595;p49"/>
          <p:cNvSpPr/>
          <p:nvPr/>
        </p:nvSpPr>
        <p:spPr>
          <a:xfrm>
            <a:off x="2739502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6" name="Google Shape;596;p49"/>
          <p:cNvSpPr/>
          <p:nvPr/>
        </p:nvSpPr>
        <p:spPr>
          <a:xfrm>
            <a:off x="315219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7" name="Google Shape;597;p49"/>
          <p:cNvSpPr txBox="1"/>
          <p:nvPr/>
        </p:nvSpPr>
        <p:spPr>
          <a:xfrm>
            <a:off x="121260" y="5462309"/>
            <a:ext cx="1844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 transactions: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KafkaJsonProducer_trx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8" name="Google Shape;598;p49"/>
          <p:cNvSpPr/>
          <p:nvPr/>
        </p:nvSpPr>
        <p:spPr>
          <a:xfrm>
            <a:off x="5914726" y="1750275"/>
            <a:ext cx="1629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UC </a:t>
            </a:r>
            <a:r>
              <a:rPr lang="en-US" sz="1600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en-US" sz="24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COUNT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trx_duplicated_check</a:t>
            </a:r>
            <a:endParaRPr b="1" i="0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99" name="Google Shape;599;p49"/>
          <p:cNvCxnSpPr>
            <a:stCxn id="598" idx="1"/>
            <a:endCxn id="600" idx="1"/>
          </p:cNvCxnSpPr>
          <p:nvPr/>
        </p:nvCxnSpPr>
        <p:spPr>
          <a:xfrm flipH="1">
            <a:off x="3780526" y="2290275"/>
            <a:ext cx="2134200" cy="600300"/>
          </a:xfrm>
          <a:prstGeom prst="bentConnector3">
            <a:avLst>
              <a:gd fmla="val 111156" name="adj1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601" name="Google Shape;601;p49"/>
          <p:cNvCxnSpPr>
            <a:stCxn id="602" idx="3"/>
            <a:endCxn id="598" idx="2"/>
          </p:cNvCxnSpPr>
          <p:nvPr/>
        </p:nvCxnSpPr>
        <p:spPr>
          <a:xfrm flipH="1" rot="10800000">
            <a:off x="4632244" y="2830299"/>
            <a:ext cx="2097000" cy="28281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603" name="Google Shape;603;p49"/>
          <p:cNvSpPr/>
          <p:nvPr/>
        </p:nvSpPr>
        <p:spPr>
          <a:xfrm>
            <a:off x="3771225" y="2629675"/>
            <a:ext cx="2057700" cy="35946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49"/>
          <p:cNvSpPr txBox="1"/>
          <p:nvPr/>
        </p:nvSpPr>
        <p:spPr>
          <a:xfrm>
            <a:off x="3780544" y="5504499"/>
            <a:ext cx="85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r>
              <a:rPr b="0" i="1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trx</a:t>
            </a:r>
            <a:endParaRPr b="0" i="1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0" name="Google Shape;600;p49"/>
          <p:cNvSpPr txBox="1"/>
          <p:nvPr/>
        </p:nvSpPr>
        <p:spPr>
          <a:xfrm>
            <a:off x="3780550" y="2629075"/>
            <a:ext cx="2372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</a:t>
            </a: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uc5_trx_duplicated_check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4" name="Google Shape;604;p49"/>
          <p:cNvSpPr txBox="1"/>
          <p:nvPr/>
        </p:nvSpPr>
        <p:spPr>
          <a:xfrm>
            <a:off x="6579925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50"/>
          <p:cNvSpPr/>
          <p:nvPr/>
        </p:nvSpPr>
        <p:spPr>
          <a:xfrm>
            <a:off x="3721718" y="3129439"/>
            <a:ext cx="720000" cy="720000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-13557" l="-3388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50"/>
          <p:cNvSpPr/>
          <p:nvPr/>
        </p:nvSpPr>
        <p:spPr>
          <a:xfrm>
            <a:off x="6961492" y="3129439"/>
            <a:ext cx="720000" cy="7200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-13557" l="-3388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50"/>
          <p:cNvSpPr/>
          <p:nvPr/>
        </p:nvSpPr>
        <p:spPr>
          <a:xfrm>
            <a:off x="1945280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2" name="Google Shape;612;p50"/>
          <p:cNvSpPr/>
          <p:nvPr/>
        </p:nvSpPr>
        <p:spPr>
          <a:xfrm>
            <a:off x="3183356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3" name="Google Shape;613;p50"/>
          <p:cNvSpPr/>
          <p:nvPr/>
        </p:nvSpPr>
        <p:spPr>
          <a:xfrm>
            <a:off x="3389700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4" name="Google Shape;614;p50"/>
          <p:cNvSpPr/>
          <p:nvPr/>
        </p:nvSpPr>
        <p:spPr>
          <a:xfrm>
            <a:off x="2151626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5" name="Google Shape;615;p50"/>
          <p:cNvSpPr/>
          <p:nvPr/>
        </p:nvSpPr>
        <p:spPr>
          <a:xfrm>
            <a:off x="2564318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6" name="Google Shape;616;p50"/>
          <p:cNvSpPr/>
          <p:nvPr/>
        </p:nvSpPr>
        <p:spPr>
          <a:xfrm>
            <a:off x="2977010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7" name="Google Shape;617;p50"/>
          <p:cNvSpPr txBox="1"/>
          <p:nvPr/>
        </p:nvSpPr>
        <p:spPr>
          <a:xfrm>
            <a:off x="10907" y="3197052"/>
            <a:ext cx="184409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 transactions: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KafkaJsonProducer_trx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18" name="Google Shape;618;p50"/>
          <p:cNvCxnSpPr>
            <a:stCxn id="609" idx="6"/>
            <a:endCxn id="610" idx="2"/>
          </p:cNvCxnSpPr>
          <p:nvPr/>
        </p:nvCxnSpPr>
        <p:spPr>
          <a:xfrm>
            <a:off x="4441718" y="3489439"/>
            <a:ext cx="2519700" cy="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19" name="Google Shape;619;p50"/>
          <p:cNvCxnSpPr/>
          <p:nvPr/>
        </p:nvCxnSpPr>
        <p:spPr>
          <a:xfrm flipH="1" rot="10800000">
            <a:off x="1855002" y="3489439"/>
            <a:ext cx="1866716" cy="1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20" name="Google Shape;620;p50"/>
          <p:cNvSpPr/>
          <p:nvPr/>
        </p:nvSpPr>
        <p:spPr>
          <a:xfrm>
            <a:off x="4677103" y="296391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4B4B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1" name="Google Shape;621;p50"/>
          <p:cNvSpPr/>
          <p:nvPr/>
        </p:nvSpPr>
        <p:spPr>
          <a:xfrm>
            <a:off x="5332349" y="296391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2" name="Google Shape;622;p50"/>
          <p:cNvSpPr/>
          <p:nvPr/>
        </p:nvSpPr>
        <p:spPr>
          <a:xfrm>
            <a:off x="6338957" y="296391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3" name="Google Shape;623;p50"/>
          <p:cNvSpPr txBox="1"/>
          <p:nvPr/>
        </p:nvSpPr>
        <p:spPr>
          <a:xfrm>
            <a:off x="1752210" y="4219950"/>
            <a:ext cx="2072299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"timestamp":1566829043004,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"cc_id":"5123-5985-1943-6358",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"cc_type":"Maestro",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"shop_id":3,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"shop_name":"SihlCity",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"fx":"USD",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"fx_account":"CHF",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"amount_orig":40.0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4" name="Google Shape;624;p50"/>
          <p:cNvCxnSpPr/>
          <p:nvPr/>
        </p:nvCxnSpPr>
        <p:spPr>
          <a:xfrm flipH="1" rot="10800000">
            <a:off x="1728951" y="3363311"/>
            <a:ext cx="819601" cy="7200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5" name="Google Shape;625;p50"/>
          <p:cNvCxnSpPr/>
          <p:nvPr/>
        </p:nvCxnSpPr>
        <p:spPr>
          <a:xfrm rot="10800000">
            <a:off x="2694353" y="3363312"/>
            <a:ext cx="915211" cy="719999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6" name="Google Shape;626;p50"/>
          <p:cNvSpPr txBox="1"/>
          <p:nvPr/>
        </p:nvSpPr>
        <p:spPr>
          <a:xfrm>
            <a:off x="4289522" y="4219950"/>
            <a:ext cx="3344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Tuple 2: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Trx_fingerprint </a:t>
            </a:r>
            <a:r>
              <a:rPr b="0" i="0" lang="en-US" sz="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cc_id + fx +</a:t>
            </a:r>
            <a:r>
              <a:rPr b="0" i="0" lang="en-US" sz="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fx_account</a:t>
            </a:r>
            <a:r>
              <a:rPr lang="en-US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b="0" i="0" lang="en-US" sz="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amount_orig)  </a:t>
            </a: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|Counter</a:t>
            </a:r>
            <a:endParaRPr b="0" i="0" sz="1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"5123-5985-1943-6358_USD_CHF_40.0”      |1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7" name="Google Shape;627;p50"/>
          <p:cNvCxnSpPr/>
          <p:nvPr/>
        </p:nvCxnSpPr>
        <p:spPr>
          <a:xfrm flipH="1" rot="10800000">
            <a:off x="4836717" y="3377200"/>
            <a:ext cx="667224" cy="719997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8" name="Google Shape;628;p50"/>
          <p:cNvCxnSpPr/>
          <p:nvPr/>
        </p:nvCxnSpPr>
        <p:spPr>
          <a:xfrm rot="10800000">
            <a:off x="5649743" y="3377202"/>
            <a:ext cx="864084" cy="719997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9" name="Google Shape;629;p50"/>
          <p:cNvSpPr txBox="1"/>
          <p:nvPr/>
        </p:nvSpPr>
        <p:spPr>
          <a:xfrm>
            <a:off x="3602516" y="4801885"/>
            <a:ext cx="97334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FlatMap</a:t>
            </a:r>
            <a:endParaRPr b="0" i="1" sz="1350" u="none" cap="none" strike="noStrik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30" name="Google Shape;630;p50"/>
          <p:cNvCxnSpPr/>
          <p:nvPr/>
        </p:nvCxnSpPr>
        <p:spPr>
          <a:xfrm flipH="1" rot="10800000">
            <a:off x="3317448" y="5102905"/>
            <a:ext cx="1866716" cy="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31" name="Google Shape;631;p50"/>
          <p:cNvCxnSpPr>
            <a:stCxn id="610" idx="7"/>
            <a:endCxn id="632" idx="2"/>
          </p:cNvCxnSpPr>
          <p:nvPr/>
        </p:nvCxnSpPr>
        <p:spPr>
          <a:xfrm flipH="1" rot="10800000">
            <a:off x="7576051" y="2354381"/>
            <a:ext cx="1035900" cy="8805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33" name="Google Shape;633;p50"/>
          <p:cNvCxnSpPr>
            <a:stCxn id="610" idx="6"/>
            <a:endCxn id="634" idx="1"/>
          </p:cNvCxnSpPr>
          <p:nvPr/>
        </p:nvCxnSpPr>
        <p:spPr>
          <a:xfrm flipH="1" rot="10800000">
            <a:off x="7681492" y="3467539"/>
            <a:ext cx="1065300" cy="219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35" name="Google Shape;635;p50"/>
          <p:cNvCxnSpPr>
            <a:stCxn id="610" idx="5"/>
            <a:endCxn id="636" idx="1"/>
          </p:cNvCxnSpPr>
          <p:nvPr/>
        </p:nvCxnSpPr>
        <p:spPr>
          <a:xfrm>
            <a:off x="7576051" y="3743997"/>
            <a:ext cx="1166400" cy="10689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32" name="Google Shape;632;p50"/>
          <p:cNvSpPr/>
          <p:nvPr/>
        </p:nvSpPr>
        <p:spPr>
          <a:xfrm>
            <a:off x="8611838" y="1889291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4B4B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4" name="Google Shape;634;p50"/>
          <p:cNvSpPr/>
          <p:nvPr/>
        </p:nvSpPr>
        <p:spPr>
          <a:xfrm>
            <a:off x="8610078" y="3234881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6" name="Google Shape;636;p50"/>
          <p:cNvSpPr/>
          <p:nvPr/>
        </p:nvSpPr>
        <p:spPr>
          <a:xfrm>
            <a:off x="8605814" y="4580471"/>
            <a:ext cx="546538" cy="465083"/>
          </a:xfrm>
          <a:prstGeom prst="triangle">
            <a:avLst>
              <a:gd fmla="val 50000" name="adj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7" name="Google Shape;637;p50"/>
          <p:cNvSpPr txBox="1"/>
          <p:nvPr/>
        </p:nvSpPr>
        <p:spPr>
          <a:xfrm>
            <a:off x="7042118" y="4801885"/>
            <a:ext cx="129073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keyBy: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Shop_name</a:t>
            </a:r>
            <a:endParaRPr b="0" i="1" sz="1350" u="none" cap="none" strike="noStrik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38" name="Google Shape;638;p50"/>
          <p:cNvCxnSpPr/>
          <p:nvPr/>
        </p:nvCxnSpPr>
        <p:spPr>
          <a:xfrm flipH="1" rot="10800000">
            <a:off x="6562452" y="5102905"/>
            <a:ext cx="1866716" cy="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639" name="Google Shape;639;p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653340" y="2039289"/>
            <a:ext cx="667224" cy="667224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50"/>
          <p:cNvSpPr txBox="1"/>
          <p:nvPr/>
        </p:nvSpPr>
        <p:spPr>
          <a:xfrm>
            <a:off x="9010792" y="1921777"/>
            <a:ext cx="3060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Counter: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 5127-3281-3201-7361_EUR_USD_17.81” |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1" name="Google Shape;641;p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653340" y="3417365"/>
            <a:ext cx="667224" cy="667224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p50"/>
          <p:cNvSpPr txBox="1"/>
          <p:nvPr/>
        </p:nvSpPr>
        <p:spPr>
          <a:xfrm>
            <a:off x="9010792" y="3289384"/>
            <a:ext cx="3060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Counter: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"5167-5669-5336-6937_CHF_EUR_72.49” |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3" name="Google Shape;643;p5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99201" y="5769485"/>
            <a:ext cx="1883183" cy="560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4" name="Google Shape;644;p50"/>
          <p:cNvCxnSpPr>
            <a:stCxn id="645" idx="2"/>
            <a:endCxn id="643" idx="0"/>
          </p:cNvCxnSpPr>
          <p:nvPr/>
        </p:nvCxnSpPr>
        <p:spPr>
          <a:xfrm>
            <a:off x="10540792" y="5080956"/>
            <a:ext cx="0" cy="6885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46" name="Google Shape;646;p50"/>
          <p:cNvSpPr/>
          <p:nvPr/>
        </p:nvSpPr>
        <p:spPr>
          <a:xfrm>
            <a:off x="10180792" y="168569"/>
            <a:ext cx="720000" cy="720000"/>
          </a:xfrm>
          <a:prstGeom prst="ellipse">
            <a:avLst/>
          </a:prstGeom>
          <a:blipFill rotWithShape="1">
            <a:blip r:embed="rId7">
              <a:alphaModFix/>
            </a:blip>
            <a:stretch>
              <a:fillRect b="-11859" l="-517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50"/>
          <p:cNvSpPr txBox="1"/>
          <p:nvPr/>
        </p:nvSpPr>
        <p:spPr>
          <a:xfrm>
            <a:off x="8810960" y="946467"/>
            <a:ext cx="34596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filter out if the </a:t>
            </a:r>
            <a:r>
              <a:rPr b="1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fingerprint</a:t>
            </a: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is unique</a:t>
            </a:r>
            <a:b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within the window {30 sec}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8" name="Google Shape;648;p5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666363" y="4741480"/>
            <a:ext cx="641178" cy="586377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50"/>
          <p:cNvSpPr txBox="1"/>
          <p:nvPr/>
        </p:nvSpPr>
        <p:spPr>
          <a:xfrm>
            <a:off x="9010792" y="4612956"/>
            <a:ext cx="3060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Counter: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 5123-5985-1943-6358_USD_CHF_40.0” | </a:t>
            </a:r>
            <a:r>
              <a:rPr b="0" i="0" lang="en-US" sz="14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0" i="0" sz="10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9" name="Google Shape;649;p50"/>
          <p:cNvSpPr txBox="1"/>
          <p:nvPr/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05868"/>
                </a:solidFill>
                <a:latin typeface="Lato"/>
                <a:ea typeface="Lato"/>
                <a:cs typeface="Lato"/>
                <a:sym typeface="Lato"/>
              </a:rPr>
              <a:t>FSI USE CASE</a:t>
            </a:r>
            <a:r>
              <a:rPr lang="en-US" sz="3000">
                <a:solidFill>
                  <a:srgbClr val="305868"/>
                </a:solidFill>
                <a:latin typeface="Lato"/>
                <a:ea typeface="Lato"/>
                <a:cs typeface="Lato"/>
                <a:sym typeface="Lato"/>
              </a:rPr>
              <a:t> 5:</a:t>
            </a:r>
            <a:endParaRPr sz="3000">
              <a:solidFill>
                <a:srgbClr val="305868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3"/>
          <p:cNvSpPr txBox="1"/>
          <p:nvPr>
            <p:ph idx="1" type="body"/>
          </p:nvPr>
        </p:nvSpPr>
        <p:spPr>
          <a:xfrm>
            <a:off x="859455" y="2767221"/>
            <a:ext cx="10515600" cy="9510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82875" lIns="0" spcFirstLastPara="1" rIns="0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60"/>
              <a:buNone/>
            </a:pPr>
            <a:r>
              <a:rPr lang="en-US"/>
              <a:t>INTRO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1"/>
          <p:cNvSpPr txBox="1"/>
          <p:nvPr>
            <p:ph type="title"/>
          </p:nvPr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FSI USE CASE</a:t>
            </a:r>
            <a:r>
              <a:rPr lang="en-US"/>
              <a:t> 6:</a:t>
            </a:r>
            <a:endParaRPr/>
          </a:p>
        </p:txBody>
      </p:sp>
      <p:sp>
        <p:nvSpPr>
          <p:cNvPr id="655" name="Google Shape;655;p51"/>
          <p:cNvSpPr/>
          <p:nvPr/>
        </p:nvSpPr>
        <p:spPr>
          <a:xfrm>
            <a:off x="212046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6" name="Google Shape;656;p51"/>
          <p:cNvSpPr/>
          <p:nvPr/>
        </p:nvSpPr>
        <p:spPr>
          <a:xfrm>
            <a:off x="335854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7" name="Google Shape;657;p51"/>
          <p:cNvSpPr/>
          <p:nvPr/>
        </p:nvSpPr>
        <p:spPr>
          <a:xfrm>
            <a:off x="356488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8" name="Google Shape;658;p51"/>
          <p:cNvSpPr/>
          <p:nvPr/>
        </p:nvSpPr>
        <p:spPr>
          <a:xfrm>
            <a:off x="232681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9" name="Google Shape;659;p51"/>
          <p:cNvSpPr/>
          <p:nvPr/>
        </p:nvSpPr>
        <p:spPr>
          <a:xfrm>
            <a:off x="2739502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0" name="Google Shape;660;p51"/>
          <p:cNvSpPr/>
          <p:nvPr/>
        </p:nvSpPr>
        <p:spPr>
          <a:xfrm>
            <a:off x="315219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1" name="Google Shape;661;p51"/>
          <p:cNvSpPr txBox="1"/>
          <p:nvPr/>
        </p:nvSpPr>
        <p:spPr>
          <a:xfrm>
            <a:off x="121260" y="5462309"/>
            <a:ext cx="1844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 transactions: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KafkaJsonProducer_trx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2" name="Google Shape;662;p51"/>
          <p:cNvSpPr/>
          <p:nvPr/>
        </p:nvSpPr>
        <p:spPr>
          <a:xfrm>
            <a:off x="5914726" y="1750275"/>
            <a:ext cx="1629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UC </a:t>
            </a:r>
            <a:r>
              <a:rPr lang="en-US" sz="1600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Filter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ccTrxFraud</a:t>
            </a:r>
            <a:endParaRPr b="1" i="0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63" name="Google Shape;663;p51"/>
          <p:cNvCxnSpPr>
            <a:stCxn id="662" idx="1"/>
            <a:endCxn id="664" idx="1"/>
          </p:cNvCxnSpPr>
          <p:nvPr/>
        </p:nvCxnSpPr>
        <p:spPr>
          <a:xfrm flipH="1">
            <a:off x="3780526" y="2290275"/>
            <a:ext cx="2134200" cy="600300"/>
          </a:xfrm>
          <a:prstGeom prst="bentConnector3">
            <a:avLst>
              <a:gd fmla="val 111156" name="adj1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665" name="Google Shape;665;p51"/>
          <p:cNvCxnSpPr>
            <a:stCxn id="666" idx="3"/>
            <a:endCxn id="662" idx="2"/>
          </p:cNvCxnSpPr>
          <p:nvPr/>
        </p:nvCxnSpPr>
        <p:spPr>
          <a:xfrm flipH="1" rot="10800000">
            <a:off x="4632244" y="2830299"/>
            <a:ext cx="2097000" cy="28281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667" name="Google Shape;667;p51"/>
          <p:cNvSpPr/>
          <p:nvPr/>
        </p:nvSpPr>
        <p:spPr>
          <a:xfrm>
            <a:off x="3771225" y="2629675"/>
            <a:ext cx="2057700" cy="35946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51"/>
          <p:cNvSpPr txBox="1"/>
          <p:nvPr/>
        </p:nvSpPr>
        <p:spPr>
          <a:xfrm>
            <a:off x="3780544" y="5504499"/>
            <a:ext cx="85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r>
              <a:rPr b="0" i="1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trx</a:t>
            </a:r>
            <a:endParaRPr b="0" i="1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4" name="Google Shape;664;p51"/>
          <p:cNvSpPr txBox="1"/>
          <p:nvPr/>
        </p:nvSpPr>
        <p:spPr>
          <a:xfrm>
            <a:off x="3780550" y="2629075"/>
            <a:ext cx="2372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result_uc6_ccTrxFraud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8" name="Google Shape;668;p51"/>
          <p:cNvSpPr txBox="1"/>
          <p:nvPr/>
        </p:nvSpPr>
        <p:spPr>
          <a:xfrm>
            <a:off x="6579925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69" name="Google Shape;669;p51"/>
          <p:cNvCxnSpPr/>
          <p:nvPr/>
        </p:nvCxnSpPr>
        <p:spPr>
          <a:xfrm>
            <a:off x="7882948" y="4588085"/>
            <a:ext cx="3909000" cy="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70" name="Google Shape;670;p51"/>
          <p:cNvSpPr txBox="1"/>
          <p:nvPr/>
        </p:nvSpPr>
        <p:spPr>
          <a:xfrm>
            <a:off x="11484697" y="4685493"/>
            <a:ext cx="61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time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51"/>
          <p:cNvSpPr txBox="1"/>
          <p:nvPr/>
        </p:nvSpPr>
        <p:spPr>
          <a:xfrm>
            <a:off x="7844601" y="4685493"/>
            <a:ext cx="37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51"/>
          <p:cNvSpPr txBox="1"/>
          <p:nvPr/>
        </p:nvSpPr>
        <p:spPr>
          <a:xfrm>
            <a:off x="8495449" y="1553287"/>
            <a:ext cx="2855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TumblingProcessingTimeWindows</a:t>
            </a:r>
            <a:endParaRPr b="0" i="0" sz="12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per Credit Card ID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3" name="Google Shape;673;p51"/>
          <p:cNvCxnSpPr/>
          <p:nvPr/>
        </p:nvCxnSpPr>
        <p:spPr>
          <a:xfrm rot="10800000">
            <a:off x="8033901" y="1723297"/>
            <a:ext cx="0" cy="30255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74" name="Google Shape;674;p51"/>
          <p:cNvSpPr txBox="1"/>
          <p:nvPr/>
        </p:nvSpPr>
        <p:spPr>
          <a:xfrm rot="-5400000">
            <a:off x="7523847" y="1997896"/>
            <a:ext cx="82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amount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75" name="Google Shape;675;p51"/>
          <p:cNvCxnSpPr/>
          <p:nvPr/>
        </p:nvCxnSpPr>
        <p:spPr>
          <a:xfrm>
            <a:off x="7903886" y="3907590"/>
            <a:ext cx="3664500" cy="0"/>
          </a:xfrm>
          <a:prstGeom prst="straightConnector1">
            <a:avLst/>
          </a:prstGeom>
          <a:noFill/>
          <a:ln cap="flat" cmpd="sng" w="12700">
            <a:solidFill>
              <a:schemeClr val="accent3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676" name="Google Shape;676;p51"/>
          <p:cNvSpPr txBox="1"/>
          <p:nvPr/>
        </p:nvSpPr>
        <p:spPr>
          <a:xfrm>
            <a:off x="7535212" y="3722940"/>
            <a:ext cx="418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51"/>
          <p:cNvSpPr/>
          <p:nvPr/>
        </p:nvSpPr>
        <p:spPr>
          <a:xfrm>
            <a:off x="9592347" y="2735882"/>
            <a:ext cx="270000" cy="270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8" name="Google Shape;678;p51"/>
          <p:cNvSpPr/>
          <p:nvPr/>
        </p:nvSpPr>
        <p:spPr>
          <a:xfrm>
            <a:off x="10534728" y="3005882"/>
            <a:ext cx="270000" cy="27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9" name="Google Shape;679;p51"/>
          <p:cNvCxnSpPr/>
          <p:nvPr/>
        </p:nvCxnSpPr>
        <p:spPr>
          <a:xfrm>
            <a:off x="9270160" y="2906472"/>
            <a:ext cx="0" cy="2520000"/>
          </a:xfrm>
          <a:prstGeom prst="straightConnector1">
            <a:avLst/>
          </a:prstGeom>
          <a:noFill/>
          <a:ln cap="flat" cmpd="sng" w="127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0" name="Google Shape;680;p51"/>
          <p:cNvCxnSpPr/>
          <p:nvPr/>
        </p:nvCxnSpPr>
        <p:spPr>
          <a:xfrm>
            <a:off x="8663019" y="2906472"/>
            <a:ext cx="0" cy="2520000"/>
          </a:xfrm>
          <a:prstGeom prst="straightConnector1">
            <a:avLst/>
          </a:prstGeom>
          <a:noFill/>
          <a:ln cap="flat" cmpd="sng" w="127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1" name="Google Shape;681;p51"/>
          <p:cNvCxnSpPr/>
          <p:nvPr/>
        </p:nvCxnSpPr>
        <p:spPr>
          <a:xfrm>
            <a:off x="8674150" y="5301350"/>
            <a:ext cx="6033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82" name="Google Shape;682;p51"/>
          <p:cNvSpPr txBox="1"/>
          <p:nvPr/>
        </p:nvSpPr>
        <p:spPr>
          <a:xfrm>
            <a:off x="8590400" y="5047400"/>
            <a:ext cx="83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lang="en-US" sz="13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60 sec.</a:t>
            </a:r>
            <a:endParaRPr b="1" i="0" sz="1400" u="none" cap="none" strike="noStrike">
              <a:solidFill>
                <a:schemeClr val="dk2"/>
              </a:solidFill>
            </a:endParaRPr>
          </a:p>
        </p:txBody>
      </p:sp>
      <p:sp>
        <p:nvSpPr>
          <p:cNvPr id="683" name="Google Shape;683;p51"/>
          <p:cNvSpPr/>
          <p:nvPr/>
        </p:nvSpPr>
        <p:spPr>
          <a:xfrm>
            <a:off x="8528019" y="4081001"/>
            <a:ext cx="270000" cy="270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84" name="Google Shape;684;p51"/>
          <p:cNvCxnSpPr/>
          <p:nvPr/>
        </p:nvCxnSpPr>
        <p:spPr>
          <a:xfrm>
            <a:off x="11084610" y="2984347"/>
            <a:ext cx="0" cy="2520000"/>
          </a:xfrm>
          <a:prstGeom prst="straightConnector1">
            <a:avLst/>
          </a:prstGeom>
          <a:noFill/>
          <a:ln cap="flat" cmpd="sng" w="127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5" name="Google Shape;685;p51"/>
          <p:cNvCxnSpPr/>
          <p:nvPr/>
        </p:nvCxnSpPr>
        <p:spPr>
          <a:xfrm>
            <a:off x="10477469" y="2984347"/>
            <a:ext cx="0" cy="2520000"/>
          </a:xfrm>
          <a:prstGeom prst="straightConnector1">
            <a:avLst/>
          </a:prstGeom>
          <a:noFill/>
          <a:ln cap="flat" cmpd="sng" w="127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6" name="Google Shape;686;p51"/>
          <p:cNvCxnSpPr/>
          <p:nvPr/>
        </p:nvCxnSpPr>
        <p:spPr>
          <a:xfrm>
            <a:off x="10488600" y="5379225"/>
            <a:ext cx="6033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87" name="Google Shape;687;p51"/>
          <p:cNvSpPr txBox="1"/>
          <p:nvPr/>
        </p:nvSpPr>
        <p:spPr>
          <a:xfrm>
            <a:off x="10404850" y="5125275"/>
            <a:ext cx="83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lang="en-US" sz="13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60 sec.</a:t>
            </a:r>
            <a:endParaRPr b="1" i="0" sz="1400" u="none" cap="none" strike="noStrike">
              <a:solidFill>
                <a:schemeClr val="dk2"/>
              </a:solidFill>
            </a:endParaRPr>
          </a:p>
        </p:txBody>
      </p:sp>
      <p:sp>
        <p:nvSpPr>
          <p:cNvPr id="688" name="Google Shape;688;p51"/>
          <p:cNvSpPr/>
          <p:nvPr/>
        </p:nvSpPr>
        <p:spPr>
          <a:xfrm>
            <a:off x="10345190" y="4199543"/>
            <a:ext cx="270000" cy="270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9" name="Google Shape;689;p51"/>
          <p:cNvSpPr/>
          <p:nvPr/>
        </p:nvSpPr>
        <p:spPr>
          <a:xfrm>
            <a:off x="10714890" y="3928018"/>
            <a:ext cx="270000" cy="270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52"/>
          <p:cNvSpPr/>
          <p:nvPr/>
        </p:nvSpPr>
        <p:spPr>
          <a:xfrm>
            <a:off x="3721718" y="3129439"/>
            <a:ext cx="720000" cy="720000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-13557" l="-3388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52"/>
          <p:cNvSpPr/>
          <p:nvPr/>
        </p:nvSpPr>
        <p:spPr>
          <a:xfrm>
            <a:off x="6961492" y="3129439"/>
            <a:ext cx="720000" cy="7200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-13557" l="-3388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52"/>
          <p:cNvSpPr/>
          <p:nvPr/>
        </p:nvSpPr>
        <p:spPr>
          <a:xfrm>
            <a:off x="1945280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7" name="Google Shape;697;p52"/>
          <p:cNvSpPr/>
          <p:nvPr/>
        </p:nvSpPr>
        <p:spPr>
          <a:xfrm>
            <a:off x="3183356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8" name="Google Shape;698;p52"/>
          <p:cNvSpPr/>
          <p:nvPr/>
        </p:nvSpPr>
        <p:spPr>
          <a:xfrm>
            <a:off x="3389700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9" name="Google Shape;699;p52"/>
          <p:cNvSpPr/>
          <p:nvPr/>
        </p:nvSpPr>
        <p:spPr>
          <a:xfrm>
            <a:off x="2151626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0" name="Google Shape;700;p52"/>
          <p:cNvSpPr/>
          <p:nvPr/>
        </p:nvSpPr>
        <p:spPr>
          <a:xfrm>
            <a:off x="2564318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1" name="Google Shape;701;p52"/>
          <p:cNvSpPr/>
          <p:nvPr/>
        </p:nvSpPr>
        <p:spPr>
          <a:xfrm>
            <a:off x="2977010" y="2889000"/>
            <a:ext cx="12087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2" name="Google Shape;702;p52"/>
          <p:cNvSpPr txBox="1"/>
          <p:nvPr/>
        </p:nvSpPr>
        <p:spPr>
          <a:xfrm>
            <a:off x="10907" y="3197052"/>
            <a:ext cx="184409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 transactions: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KafkaJsonProducer_trx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03" name="Google Shape;703;p52"/>
          <p:cNvCxnSpPr>
            <a:stCxn id="694" idx="6"/>
            <a:endCxn id="695" idx="2"/>
          </p:cNvCxnSpPr>
          <p:nvPr/>
        </p:nvCxnSpPr>
        <p:spPr>
          <a:xfrm>
            <a:off x="4441718" y="3489439"/>
            <a:ext cx="2519700" cy="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04" name="Google Shape;704;p52"/>
          <p:cNvCxnSpPr/>
          <p:nvPr/>
        </p:nvCxnSpPr>
        <p:spPr>
          <a:xfrm flipH="1" rot="10800000">
            <a:off x="1855002" y="3489439"/>
            <a:ext cx="1866716" cy="1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05" name="Google Shape;705;p52"/>
          <p:cNvSpPr/>
          <p:nvPr/>
        </p:nvSpPr>
        <p:spPr>
          <a:xfrm>
            <a:off x="4677103" y="296391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4B4B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6" name="Google Shape;706;p52"/>
          <p:cNvSpPr/>
          <p:nvPr/>
        </p:nvSpPr>
        <p:spPr>
          <a:xfrm>
            <a:off x="5332349" y="296391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7" name="Google Shape;707;p52"/>
          <p:cNvSpPr/>
          <p:nvPr/>
        </p:nvSpPr>
        <p:spPr>
          <a:xfrm>
            <a:off x="6338957" y="2963917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8" name="Google Shape;708;p52"/>
          <p:cNvSpPr txBox="1"/>
          <p:nvPr/>
        </p:nvSpPr>
        <p:spPr>
          <a:xfrm>
            <a:off x="1752210" y="4219950"/>
            <a:ext cx="2072299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"timestamp":1566829043004,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"cc_id":"5123-5985-1943-6358",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"cc_type":"Maestro",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"shop_id":3,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"shop_name":"SihlCity",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"fx":"USD",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"fx_account":"CHF",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"amount_orig":40.0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09" name="Google Shape;709;p52"/>
          <p:cNvCxnSpPr/>
          <p:nvPr/>
        </p:nvCxnSpPr>
        <p:spPr>
          <a:xfrm flipH="1" rot="10800000">
            <a:off x="1728951" y="3363311"/>
            <a:ext cx="819601" cy="7200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0" name="Google Shape;710;p52"/>
          <p:cNvCxnSpPr/>
          <p:nvPr/>
        </p:nvCxnSpPr>
        <p:spPr>
          <a:xfrm rot="10800000">
            <a:off x="2694353" y="3363312"/>
            <a:ext cx="915211" cy="719999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1" name="Google Shape;711;p52"/>
          <p:cNvSpPr txBox="1"/>
          <p:nvPr/>
        </p:nvSpPr>
        <p:spPr>
          <a:xfrm>
            <a:off x="4709839" y="4219950"/>
            <a:ext cx="2224290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Tuple 2: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cc_id                                     |Counter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 5123-5985-1943-6358”   |1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2" name="Google Shape;712;p52"/>
          <p:cNvCxnSpPr/>
          <p:nvPr/>
        </p:nvCxnSpPr>
        <p:spPr>
          <a:xfrm flipH="1" rot="10800000">
            <a:off x="4836717" y="3377200"/>
            <a:ext cx="667224" cy="719997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3" name="Google Shape;713;p52"/>
          <p:cNvCxnSpPr/>
          <p:nvPr/>
        </p:nvCxnSpPr>
        <p:spPr>
          <a:xfrm rot="10800000">
            <a:off x="5649743" y="3377202"/>
            <a:ext cx="864084" cy="719997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4" name="Google Shape;714;p52"/>
          <p:cNvSpPr txBox="1"/>
          <p:nvPr/>
        </p:nvSpPr>
        <p:spPr>
          <a:xfrm>
            <a:off x="3602516" y="4801885"/>
            <a:ext cx="97334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FlatMap</a:t>
            </a:r>
            <a:endParaRPr b="0" i="1" sz="1350" u="none" cap="none" strike="noStrik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15" name="Google Shape;715;p52"/>
          <p:cNvCxnSpPr/>
          <p:nvPr/>
        </p:nvCxnSpPr>
        <p:spPr>
          <a:xfrm flipH="1" rot="10800000">
            <a:off x="3317448" y="5102905"/>
            <a:ext cx="1866716" cy="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16" name="Google Shape;716;p52"/>
          <p:cNvCxnSpPr>
            <a:stCxn id="695" idx="7"/>
            <a:endCxn id="717" idx="2"/>
          </p:cNvCxnSpPr>
          <p:nvPr/>
        </p:nvCxnSpPr>
        <p:spPr>
          <a:xfrm flipH="1" rot="10800000">
            <a:off x="7576051" y="2354381"/>
            <a:ext cx="1035900" cy="8805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18" name="Google Shape;718;p52"/>
          <p:cNvCxnSpPr>
            <a:stCxn id="695" idx="6"/>
            <a:endCxn id="719" idx="1"/>
          </p:cNvCxnSpPr>
          <p:nvPr/>
        </p:nvCxnSpPr>
        <p:spPr>
          <a:xfrm flipH="1" rot="10800000">
            <a:off x="7681492" y="3467539"/>
            <a:ext cx="1065300" cy="219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20" name="Google Shape;720;p52"/>
          <p:cNvCxnSpPr>
            <a:stCxn id="695" idx="5"/>
            <a:endCxn id="721" idx="1"/>
          </p:cNvCxnSpPr>
          <p:nvPr/>
        </p:nvCxnSpPr>
        <p:spPr>
          <a:xfrm>
            <a:off x="7576051" y="3743997"/>
            <a:ext cx="1166400" cy="10689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17" name="Google Shape;717;p52"/>
          <p:cNvSpPr/>
          <p:nvPr/>
        </p:nvSpPr>
        <p:spPr>
          <a:xfrm>
            <a:off x="8611838" y="1889291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4B4B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9" name="Google Shape;719;p52"/>
          <p:cNvSpPr/>
          <p:nvPr/>
        </p:nvSpPr>
        <p:spPr>
          <a:xfrm>
            <a:off x="8610078" y="3234881"/>
            <a:ext cx="546538" cy="465083"/>
          </a:xfrm>
          <a:prstGeom prst="triangle">
            <a:avLst>
              <a:gd fmla="val 50000" name="adj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1" name="Google Shape;721;p52"/>
          <p:cNvSpPr/>
          <p:nvPr/>
        </p:nvSpPr>
        <p:spPr>
          <a:xfrm>
            <a:off x="8605814" y="4580471"/>
            <a:ext cx="546538" cy="465083"/>
          </a:xfrm>
          <a:prstGeom prst="triangle">
            <a:avLst>
              <a:gd fmla="val 50000" name="adj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2" name="Google Shape;722;p52"/>
          <p:cNvSpPr txBox="1"/>
          <p:nvPr/>
        </p:nvSpPr>
        <p:spPr>
          <a:xfrm>
            <a:off x="7042126" y="4801875"/>
            <a:ext cx="14118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keyBy: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Shop_name</a:t>
            </a:r>
            <a:endParaRPr b="0" i="1" sz="1350" u="none" cap="none" strike="noStrik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i="1" sz="135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1" lang="en-US" sz="135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Filter:</a:t>
            </a:r>
            <a:endParaRPr i="1" sz="135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1" lang="en-US" sz="135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Amount &gt; 40.00</a:t>
            </a:r>
            <a:endParaRPr i="1" sz="135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23" name="Google Shape;723;p52"/>
          <p:cNvCxnSpPr/>
          <p:nvPr/>
        </p:nvCxnSpPr>
        <p:spPr>
          <a:xfrm flipH="1" rot="10800000">
            <a:off x="6562452" y="5102905"/>
            <a:ext cx="1866716" cy="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724" name="Google Shape;724;p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653340" y="2039289"/>
            <a:ext cx="667224" cy="667224"/>
          </a:xfrm>
          <a:prstGeom prst="rect">
            <a:avLst/>
          </a:prstGeom>
          <a:noFill/>
          <a:ln>
            <a:noFill/>
          </a:ln>
        </p:spPr>
      </p:pic>
      <p:sp>
        <p:nvSpPr>
          <p:cNvPr id="725" name="Google Shape;725;p52"/>
          <p:cNvSpPr txBox="1"/>
          <p:nvPr/>
        </p:nvSpPr>
        <p:spPr>
          <a:xfrm>
            <a:off x="9010792" y="1921777"/>
            <a:ext cx="3060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Counter: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 5127-3281-3201-7361” | “7.81” | 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6" name="Google Shape;726;p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653340" y="3417365"/>
            <a:ext cx="667224" cy="667224"/>
          </a:xfrm>
          <a:prstGeom prst="rect">
            <a:avLst/>
          </a:prstGeom>
          <a:noFill/>
          <a:ln>
            <a:noFill/>
          </a:ln>
        </p:spPr>
      </p:pic>
      <p:sp>
        <p:nvSpPr>
          <p:cNvPr id="727" name="Google Shape;727;p52"/>
          <p:cNvSpPr txBox="1"/>
          <p:nvPr/>
        </p:nvSpPr>
        <p:spPr>
          <a:xfrm>
            <a:off x="9010792" y="3289384"/>
            <a:ext cx="3060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Counter: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"5167-5669-5336-6937” | “72.49” |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8" name="Google Shape;728;p5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99201" y="5693285"/>
            <a:ext cx="1883183" cy="560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9" name="Google Shape;729;p52"/>
          <p:cNvCxnSpPr>
            <a:stCxn id="730" idx="2"/>
            <a:endCxn id="728" idx="0"/>
          </p:cNvCxnSpPr>
          <p:nvPr/>
        </p:nvCxnSpPr>
        <p:spPr>
          <a:xfrm>
            <a:off x="10540792" y="5080956"/>
            <a:ext cx="0" cy="612300"/>
          </a:xfrm>
          <a:prstGeom prst="straightConnector1">
            <a:avLst/>
          </a:prstGeom>
          <a:noFill/>
          <a:ln cap="flat" cmpd="sng" w="9525">
            <a:solidFill>
              <a:srgbClr val="23A4D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31" name="Google Shape;731;p52"/>
          <p:cNvSpPr/>
          <p:nvPr/>
        </p:nvSpPr>
        <p:spPr>
          <a:xfrm>
            <a:off x="10180792" y="244769"/>
            <a:ext cx="720000" cy="720000"/>
          </a:xfrm>
          <a:prstGeom prst="ellipse">
            <a:avLst/>
          </a:prstGeom>
          <a:blipFill rotWithShape="1">
            <a:blip r:embed="rId7">
              <a:alphaModFix/>
            </a:blip>
            <a:stretch>
              <a:fillRect b="-11859" l="-517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52"/>
          <p:cNvSpPr txBox="1"/>
          <p:nvPr/>
        </p:nvSpPr>
        <p:spPr>
          <a:xfrm>
            <a:off x="9091391" y="946467"/>
            <a:ext cx="2898807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filter out if the cc-id is unique</a:t>
            </a:r>
            <a:b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within the window {30 sec} </a:t>
            </a:r>
            <a:b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1" lang="en-US" sz="135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&amp;&amp; amount &lt;40.00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3" name="Google Shape;733;p5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666363" y="4741480"/>
            <a:ext cx="641178" cy="586377"/>
          </a:xfrm>
          <a:prstGeom prst="rect">
            <a:avLst/>
          </a:prstGeom>
          <a:noFill/>
          <a:ln>
            <a:noFill/>
          </a:ln>
        </p:spPr>
      </p:pic>
      <p:sp>
        <p:nvSpPr>
          <p:cNvPr id="730" name="Google Shape;730;p52"/>
          <p:cNvSpPr txBox="1"/>
          <p:nvPr/>
        </p:nvSpPr>
        <p:spPr>
          <a:xfrm>
            <a:off x="9010792" y="4612956"/>
            <a:ext cx="3060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Counter: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 5123-5985-1943-6358” | 40.0” | </a:t>
            </a:r>
            <a:r>
              <a:rPr b="0" i="0" lang="en-US" sz="14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0" i="0" sz="10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4" name="Google Shape;734;p52"/>
          <p:cNvSpPr txBox="1"/>
          <p:nvPr/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05868"/>
                </a:solidFill>
                <a:latin typeface="Lato"/>
                <a:ea typeface="Lato"/>
                <a:cs typeface="Lato"/>
                <a:sym typeface="Lato"/>
              </a:rPr>
              <a:t>FSI USE CASE</a:t>
            </a:r>
            <a:r>
              <a:rPr lang="en-US" sz="3000">
                <a:solidFill>
                  <a:srgbClr val="305868"/>
                </a:solidFill>
                <a:latin typeface="Lato"/>
                <a:ea typeface="Lato"/>
                <a:cs typeface="Lato"/>
                <a:sym typeface="Lato"/>
              </a:rPr>
              <a:t> 6:</a:t>
            </a:r>
            <a:endParaRPr sz="3000">
              <a:solidFill>
                <a:srgbClr val="305868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3"/>
          <p:cNvSpPr txBox="1"/>
          <p:nvPr>
            <p:ph idx="1" type="body"/>
          </p:nvPr>
        </p:nvSpPr>
        <p:spPr>
          <a:xfrm>
            <a:off x="859455" y="2767221"/>
            <a:ext cx="10515600" cy="95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82875" lIns="0" spcFirstLastPara="1" rIns="0" wrap="square" tIns="18287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FSI USE CASE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54"/>
          <p:cNvSpPr txBox="1"/>
          <p:nvPr>
            <p:ph type="title"/>
          </p:nvPr>
        </p:nvSpPr>
        <p:spPr>
          <a:xfrm>
            <a:off x="548640" y="616688"/>
            <a:ext cx="110946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IoT</a:t>
            </a:r>
            <a:r>
              <a:rPr lang="en-US"/>
              <a:t> USE CASE OVERVIEW (subset)</a:t>
            </a:r>
            <a:endParaRPr/>
          </a:p>
        </p:txBody>
      </p:sp>
      <p:sp>
        <p:nvSpPr>
          <p:cNvPr id="745" name="Google Shape;745;p54"/>
          <p:cNvSpPr/>
          <p:nvPr/>
        </p:nvSpPr>
        <p:spPr>
          <a:xfrm>
            <a:off x="212046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6" name="Google Shape;746;p54"/>
          <p:cNvSpPr/>
          <p:nvPr/>
        </p:nvSpPr>
        <p:spPr>
          <a:xfrm>
            <a:off x="335854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7" name="Google Shape;747;p54"/>
          <p:cNvSpPr/>
          <p:nvPr/>
        </p:nvSpPr>
        <p:spPr>
          <a:xfrm>
            <a:off x="356488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8" name="Google Shape;748;p54"/>
          <p:cNvSpPr/>
          <p:nvPr/>
        </p:nvSpPr>
        <p:spPr>
          <a:xfrm>
            <a:off x="2326810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9" name="Google Shape;749;p54"/>
          <p:cNvSpPr/>
          <p:nvPr/>
        </p:nvSpPr>
        <p:spPr>
          <a:xfrm>
            <a:off x="2739502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0" name="Google Shape;750;p54"/>
          <p:cNvSpPr/>
          <p:nvPr/>
        </p:nvSpPr>
        <p:spPr>
          <a:xfrm>
            <a:off x="3152194" y="5451338"/>
            <a:ext cx="120900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1" name="Google Shape;751;p54"/>
          <p:cNvSpPr txBox="1"/>
          <p:nvPr/>
        </p:nvSpPr>
        <p:spPr>
          <a:xfrm>
            <a:off x="121249" y="5462300"/>
            <a:ext cx="20577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IoT Sensor Simulator</a:t>
            </a:r>
            <a:endParaRPr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KafkaIOTSensorSimulator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52" name="Google Shape;752;p54"/>
          <p:cNvCxnSpPr>
            <a:stCxn id="753" idx="1"/>
            <a:endCxn id="754" idx="1"/>
          </p:cNvCxnSpPr>
          <p:nvPr/>
        </p:nvCxnSpPr>
        <p:spPr>
          <a:xfrm flipH="1">
            <a:off x="3780518" y="2290263"/>
            <a:ext cx="2134200" cy="600300"/>
          </a:xfrm>
          <a:prstGeom prst="bentConnector3">
            <a:avLst>
              <a:gd fmla="val 111156" name="adj1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755" name="Google Shape;755;p54"/>
          <p:cNvCxnSpPr>
            <a:stCxn id="756" idx="3"/>
            <a:endCxn id="757" idx="2"/>
          </p:cNvCxnSpPr>
          <p:nvPr/>
        </p:nvCxnSpPr>
        <p:spPr>
          <a:xfrm flipH="1" rot="10800000">
            <a:off x="4632244" y="2830299"/>
            <a:ext cx="5038800" cy="28281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758" name="Google Shape;758;p54"/>
          <p:cNvCxnSpPr>
            <a:stCxn id="756" idx="3"/>
            <a:endCxn id="753" idx="2"/>
          </p:cNvCxnSpPr>
          <p:nvPr/>
        </p:nvCxnSpPr>
        <p:spPr>
          <a:xfrm flipH="1" rot="10800000">
            <a:off x="4632244" y="2830299"/>
            <a:ext cx="2002500" cy="28281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759" name="Google Shape;759;p54"/>
          <p:cNvCxnSpPr>
            <a:stCxn id="756" idx="3"/>
            <a:endCxn id="760" idx="2"/>
          </p:cNvCxnSpPr>
          <p:nvPr/>
        </p:nvCxnSpPr>
        <p:spPr>
          <a:xfrm flipH="1" rot="10800000">
            <a:off x="4632244" y="2830299"/>
            <a:ext cx="3520500" cy="28281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761" name="Google Shape;761;p54"/>
          <p:cNvCxnSpPr>
            <a:stCxn id="760" idx="0"/>
            <a:endCxn id="762" idx="1"/>
          </p:cNvCxnSpPr>
          <p:nvPr/>
        </p:nvCxnSpPr>
        <p:spPr>
          <a:xfrm rot="5400000">
            <a:off x="5162630" y="368313"/>
            <a:ext cx="1608300" cy="4372200"/>
          </a:xfrm>
          <a:prstGeom prst="bentConnector4">
            <a:avLst>
              <a:gd fmla="val -11720" name="adj1"/>
              <a:gd fmla="val 119239" name="adj2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763" name="Google Shape;763;p54"/>
          <p:cNvCxnSpPr>
            <a:stCxn id="764" idx="2"/>
            <a:endCxn id="765" idx="1"/>
          </p:cNvCxnSpPr>
          <p:nvPr/>
        </p:nvCxnSpPr>
        <p:spPr>
          <a:xfrm flipH="1" rot="-5400000">
            <a:off x="3003825" y="4117150"/>
            <a:ext cx="265500" cy="1288200"/>
          </a:xfrm>
          <a:prstGeom prst="bentConnector2">
            <a:avLst/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766" name="Google Shape;766;p54"/>
          <p:cNvSpPr/>
          <p:nvPr/>
        </p:nvSpPr>
        <p:spPr>
          <a:xfrm>
            <a:off x="3771225" y="2629675"/>
            <a:ext cx="2057700" cy="35946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54"/>
          <p:cNvSpPr txBox="1"/>
          <p:nvPr/>
        </p:nvSpPr>
        <p:spPr>
          <a:xfrm>
            <a:off x="3780544" y="5504499"/>
            <a:ext cx="85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r>
              <a:rPr i="1"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iot</a:t>
            </a:r>
            <a:endParaRPr b="0" i="1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2" name="Google Shape;762;p54"/>
          <p:cNvSpPr txBox="1"/>
          <p:nvPr/>
        </p:nvSpPr>
        <p:spPr>
          <a:xfrm>
            <a:off x="3780550" y="3096975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</a:t>
            </a: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iot_Consumer_Filter</a:t>
            </a:r>
            <a:endParaRPr i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4" name="Google Shape;754;p54"/>
          <p:cNvSpPr txBox="1"/>
          <p:nvPr/>
        </p:nvSpPr>
        <p:spPr>
          <a:xfrm>
            <a:off x="3780550" y="2629075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</a:t>
            </a: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iot_Consumer_Count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7" name="Google Shape;767;p54"/>
          <p:cNvSpPr txBox="1"/>
          <p:nvPr/>
        </p:nvSpPr>
        <p:spPr>
          <a:xfrm>
            <a:off x="3780550" y="3793475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</a:t>
            </a: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_VendorA</a:t>
            </a:r>
            <a:endParaRPr b="1" i="1" sz="12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8" name="Google Shape;768;p54"/>
          <p:cNvSpPr txBox="1"/>
          <p:nvPr/>
        </p:nvSpPr>
        <p:spPr>
          <a:xfrm>
            <a:off x="6579925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9" name="Google Shape;769;p54"/>
          <p:cNvSpPr txBox="1"/>
          <p:nvPr/>
        </p:nvSpPr>
        <p:spPr>
          <a:xfrm>
            <a:off x="8102338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0" name="Google Shape;770;p54"/>
          <p:cNvSpPr txBox="1"/>
          <p:nvPr/>
        </p:nvSpPr>
        <p:spPr>
          <a:xfrm>
            <a:off x="9624750" y="1714750"/>
            <a:ext cx="90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Flink App</a:t>
            </a:r>
            <a:endParaRPr b="0" i="0" sz="12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1" name="Google Shape;771;p54"/>
          <p:cNvSpPr txBox="1"/>
          <p:nvPr/>
        </p:nvSpPr>
        <p:spPr>
          <a:xfrm>
            <a:off x="3780825" y="4213000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result_... _VendorB</a:t>
            </a:r>
            <a:endParaRPr b="1" i="1" sz="12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5" name="Google Shape;765;p54"/>
          <p:cNvSpPr txBox="1"/>
          <p:nvPr/>
        </p:nvSpPr>
        <p:spPr>
          <a:xfrm>
            <a:off x="3780550" y="4632525"/>
            <a:ext cx="2057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b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result_... _VendorX</a:t>
            </a:r>
            <a:endParaRPr b="1" i="1" sz="12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72" name="Google Shape;772;p54"/>
          <p:cNvCxnSpPr>
            <a:stCxn id="757" idx="0"/>
            <a:endCxn id="764" idx="1"/>
          </p:cNvCxnSpPr>
          <p:nvPr/>
        </p:nvCxnSpPr>
        <p:spPr>
          <a:xfrm rot="5400000">
            <a:off x="4593992" y="-602488"/>
            <a:ext cx="2724300" cy="7429800"/>
          </a:xfrm>
          <a:prstGeom prst="bentConnector4">
            <a:avLst>
              <a:gd fmla="val -15199" name="adj1"/>
              <a:gd fmla="val 103203" name="adj2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753" name="Google Shape;753;p54"/>
          <p:cNvSpPr/>
          <p:nvPr/>
        </p:nvSpPr>
        <p:spPr>
          <a:xfrm>
            <a:off x="5914718" y="1750263"/>
            <a:ext cx="1440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UC 1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en-US" sz="24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COUNT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trx_per_sensorId</a:t>
            </a:r>
            <a:endParaRPr b="1" i="0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7" name="Google Shape;757;p54"/>
          <p:cNvSpPr/>
          <p:nvPr/>
        </p:nvSpPr>
        <p:spPr>
          <a:xfrm>
            <a:off x="8951042" y="1750262"/>
            <a:ext cx="1440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AEABAB"/>
                </a:solidFill>
                <a:latin typeface="Roboto"/>
                <a:ea typeface="Roboto"/>
                <a:cs typeface="Roboto"/>
                <a:sym typeface="Roboto"/>
              </a:rPr>
              <a:t>UC 3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Split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dispatcher2Topics</a:t>
            </a:r>
            <a:endParaRPr b="1" i="0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0" name="Google Shape;760;p54"/>
          <p:cNvSpPr/>
          <p:nvPr/>
        </p:nvSpPr>
        <p:spPr>
          <a:xfrm>
            <a:off x="7432880" y="1750263"/>
            <a:ext cx="1440000" cy="10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US" sz="1600" u="none" cap="none" strike="noStrike">
                <a:solidFill>
                  <a:srgbClr val="AEABAB"/>
                </a:solidFill>
                <a:latin typeface="Roboto"/>
                <a:ea typeface="Roboto"/>
                <a:cs typeface="Roboto"/>
                <a:sym typeface="Roboto"/>
              </a:rPr>
              <a:t>UC 2</a:t>
            </a:r>
            <a:endParaRPr i="0" sz="24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Filter</a:t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1" lang="en-US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sensor_1 &gt; 50</a:t>
            </a:r>
            <a:endParaRPr b="1" i="1" sz="12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4" name="Google Shape;764;p54"/>
          <p:cNvSpPr/>
          <p:nvPr/>
        </p:nvSpPr>
        <p:spPr>
          <a:xfrm>
            <a:off x="2241375" y="4320700"/>
            <a:ext cx="502200" cy="307800"/>
          </a:xfrm>
          <a:prstGeom prst="diamond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3" name="Google Shape;773;p54"/>
          <p:cNvCxnSpPr>
            <a:stCxn id="764" idx="3"/>
            <a:endCxn id="771" idx="1"/>
          </p:cNvCxnSpPr>
          <p:nvPr/>
        </p:nvCxnSpPr>
        <p:spPr>
          <a:xfrm>
            <a:off x="2743575" y="4474600"/>
            <a:ext cx="1037100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  <p:cxnSp>
        <p:nvCxnSpPr>
          <p:cNvPr id="774" name="Google Shape;774;p54"/>
          <p:cNvCxnSpPr>
            <a:stCxn id="764" idx="0"/>
            <a:endCxn id="767" idx="1"/>
          </p:cNvCxnSpPr>
          <p:nvPr/>
        </p:nvCxnSpPr>
        <p:spPr>
          <a:xfrm rot="-5400000">
            <a:off x="3003825" y="3543850"/>
            <a:ext cx="265500" cy="1288200"/>
          </a:xfrm>
          <a:prstGeom prst="bentConnector2">
            <a:avLst/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6" name="Google Shape;276;p34"/>
          <p:cNvCxnSpPr>
            <a:stCxn id="277" idx="3"/>
            <a:endCxn id="278" idx="1"/>
          </p:cNvCxnSpPr>
          <p:nvPr/>
        </p:nvCxnSpPr>
        <p:spPr>
          <a:xfrm>
            <a:off x="4610957" y="5505987"/>
            <a:ext cx="3259200" cy="300"/>
          </a:xfrm>
          <a:prstGeom prst="straightConnector1">
            <a:avLst/>
          </a:prstGeom>
          <a:noFill/>
          <a:ln cap="flat" cmpd="sng" w="571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sp>
        <p:nvSpPr>
          <p:cNvPr id="279" name="Google Shape;279;p34"/>
          <p:cNvSpPr txBox="1"/>
          <p:nvPr>
            <p:ph type="title"/>
          </p:nvPr>
        </p:nvSpPr>
        <p:spPr>
          <a:xfrm>
            <a:off x="548640" y="616688"/>
            <a:ext cx="11094720" cy="556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APACHE FLINK IN A NUTSHELL</a:t>
            </a:r>
            <a:endParaRPr/>
          </a:p>
        </p:txBody>
      </p:sp>
      <p:sp>
        <p:nvSpPr>
          <p:cNvPr id="280" name="Google Shape;280;p34"/>
          <p:cNvSpPr txBox="1"/>
          <p:nvPr/>
        </p:nvSpPr>
        <p:spPr>
          <a:xfrm>
            <a:off x="1423287" y="5306251"/>
            <a:ext cx="113434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Producer</a:t>
            </a:r>
            <a:endParaRPr b="0" i="1" sz="1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1" name="Google Shape;281;p34"/>
          <p:cNvCxnSpPr>
            <a:stCxn id="280" idx="3"/>
            <a:endCxn id="277" idx="1"/>
          </p:cNvCxnSpPr>
          <p:nvPr/>
        </p:nvCxnSpPr>
        <p:spPr>
          <a:xfrm flipH="1" rot="10800000">
            <a:off x="2557636" y="5506006"/>
            <a:ext cx="1442100" cy="300"/>
          </a:xfrm>
          <a:prstGeom prst="straightConnector1">
            <a:avLst/>
          </a:prstGeom>
          <a:noFill/>
          <a:ln cap="flat" cmpd="sng" w="57150">
            <a:solidFill>
              <a:schemeClr val="accent2"/>
            </a:solidFill>
            <a:prstDash val="dot"/>
            <a:round/>
            <a:headEnd len="sm" w="sm" type="none"/>
            <a:tailEnd len="med" w="med" type="triangle"/>
          </a:ln>
        </p:spPr>
      </p:cxnSp>
      <p:grpSp>
        <p:nvGrpSpPr>
          <p:cNvPr id="282" name="Google Shape;282;p34"/>
          <p:cNvGrpSpPr/>
          <p:nvPr/>
        </p:nvGrpSpPr>
        <p:grpSpPr>
          <a:xfrm>
            <a:off x="5730535" y="1919879"/>
            <a:ext cx="3077734" cy="453964"/>
            <a:chOff x="5730535" y="1919879"/>
            <a:chExt cx="3077734" cy="453964"/>
          </a:xfrm>
        </p:grpSpPr>
        <p:pic>
          <p:nvPicPr>
            <p:cNvPr id="283" name="Google Shape;283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730535" y="1919879"/>
              <a:ext cx="453964" cy="4539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4" name="Google Shape;284;p34"/>
            <p:cNvSpPr txBox="1"/>
            <p:nvPr/>
          </p:nvSpPr>
          <p:spPr>
            <a:xfrm>
              <a:off x="6201341" y="1992973"/>
              <a:ext cx="371640" cy="30777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0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6E6E6"/>
                </a:buClr>
                <a:buSzPts val="1400"/>
                <a:buFont typeface="Roboto"/>
                <a:buNone/>
              </a:pPr>
              <a:r>
                <a:rPr b="0" i="0" lang="en-US" sz="1400" u="none" cap="none" strike="noStrike">
                  <a:solidFill>
                    <a:srgbClr val="B4B4B4"/>
                  </a:solidFill>
                  <a:latin typeface="Roboto"/>
                  <a:ea typeface="Roboto"/>
                  <a:cs typeface="Roboto"/>
                  <a:sym typeface="Roboto"/>
                </a:rPr>
                <a:t>CSV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6754378" y="1966861"/>
              <a:ext cx="419511" cy="360000"/>
            </a:xfrm>
            <a:prstGeom prst="can">
              <a:avLst>
                <a:gd fmla="val 25000" name="adj"/>
              </a:avLst>
            </a:prstGeom>
            <a:solidFill>
              <a:schemeClr val="lt1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6" name="Google Shape;286;p34"/>
            <p:cNvSpPr txBox="1"/>
            <p:nvPr/>
          </p:nvSpPr>
          <p:spPr>
            <a:xfrm>
              <a:off x="7288558" y="1992973"/>
              <a:ext cx="1519711" cy="30777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0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6E6E6"/>
                </a:buClr>
                <a:buSzPts val="1400"/>
                <a:buFont typeface="Roboto"/>
                <a:buNone/>
              </a:pPr>
              <a:r>
                <a:rPr b="0" i="0" lang="en-US" sz="1400" u="none" cap="none" strike="noStrike">
                  <a:solidFill>
                    <a:srgbClr val="B4B4B4"/>
                  </a:solidFill>
                  <a:latin typeface="Roboto"/>
                  <a:ea typeface="Roboto"/>
                  <a:cs typeface="Roboto"/>
                  <a:sym typeface="Roboto"/>
                </a:rPr>
                <a:t>ORC, Elastic, CSV, …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8" name="Google Shape;278;p34"/>
          <p:cNvSpPr txBox="1"/>
          <p:nvPr/>
        </p:nvSpPr>
        <p:spPr>
          <a:xfrm>
            <a:off x="7870158" y="5306251"/>
            <a:ext cx="124906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Consumer</a:t>
            </a:r>
            <a:endParaRPr b="0" i="1" sz="1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7" name="Google Shape;287;p34"/>
          <p:cNvGrpSpPr/>
          <p:nvPr/>
        </p:nvGrpSpPr>
        <p:grpSpPr>
          <a:xfrm>
            <a:off x="3999737" y="2889000"/>
            <a:ext cx="5119481" cy="2616987"/>
            <a:chOff x="3999737" y="2889000"/>
            <a:chExt cx="5119481" cy="2616987"/>
          </a:xfrm>
        </p:grpSpPr>
        <p:cxnSp>
          <p:nvCxnSpPr>
            <p:cNvPr id="288" name="Google Shape;288;p34"/>
            <p:cNvCxnSpPr>
              <a:stCxn id="289" idx="3"/>
              <a:endCxn id="290" idx="1"/>
            </p:cNvCxnSpPr>
            <p:nvPr/>
          </p:nvCxnSpPr>
          <p:spPr>
            <a:xfrm>
              <a:off x="4651032" y="4680256"/>
              <a:ext cx="3219000" cy="0"/>
            </a:xfrm>
            <a:prstGeom prst="straightConnector1">
              <a:avLst/>
            </a:prstGeom>
            <a:noFill/>
            <a:ln cap="flat" cmpd="sng" w="57150">
              <a:solidFill>
                <a:schemeClr val="accent4"/>
              </a:solidFill>
              <a:prstDash val="dot"/>
              <a:round/>
              <a:headEnd len="sm" w="sm" type="none"/>
              <a:tailEnd len="med" w="med" type="triangle"/>
            </a:ln>
          </p:spPr>
        </p:cxnSp>
        <p:sp>
          <p:nvSpPr>
            <p:cNvPr id="290" name="Google Shape;290;p34"/>
            <p:cNvSpPr txBox="1"/>
            <p:nvPr/>
          </p:nvSpPr>
          <p:spPr>
            <a:xfrm>
              <a:off x="7870158" y="4480200"/>
              <a:ext cx="1249060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0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Consumer</a:t>
              </a:r>
              <a:endParaRPr b="0" i="1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5727737" y="2889000"/>
              <a:ext cx="1440000" cy="1080000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rgbClr val="1D79A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1" lang="en-US" sz="2000" u="none" cap="none" strike="noStrike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Apache Flink</a:t>
              </a:r>
              <a:endParaRPr b="0" i="1" sz="20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92" name="Google Shape;292;p34"/>
            <p:cNvCxnSpPr>
              <a:stCxn id="291" idx="1"/>
              <a:endCxn id="289" idx="1"/>
            </p:cNvCxnSpPr>
            <p:nvPr/>
          </p:nvCxnSpPr>
          <p:spPr>
            <a:xfrm flipH="1">
              <a:off x="3999737" y="3429000"/>
              <a:ext cx="1728000" cy="1251300"/>
            </a:xfrm>
            <a:prstGeom prst="bentConnector3">
              <a:avLst>
                <a:gd fmla="val 146017" name="adj1"/>
              </a:avLst>
            </a:prstGeom>
            <a:noFill/>
            <a:ln cap="flat" cmpd="sng" w="57150">
              <a:solidFill>
                <a:schemeClr val="accent6"/>
              </a:solidFill>
              <a:prstDash val="dot"/>
              <a:round/>
              <a:headEnd len="sm" w="sm" type="none"/>
              <a:tailEnd len="med" w="med" type="triangle"/>
            </a:ln>
          </p:spPr>
        </p:cxnSp>
        <p:cxnSp>
          <p:nvCxnSpPr>
            <p:cNvPr id="293" name="Google Shape;293;p34"/>
            <p:cNvCxnSpPr>
              <a:stCxn id="277" idx="3"/>
              <a:endCxn id="291" idx="2"/>
            </p:cNvCxnSpPr>
            <p:nvPr/>
          </p:nvCxnSpPr>
          <p:spPr>
            <a:xfrm flipH="1" rot="10800000">
              <a:off x="4610957" y="3969087"/>
              <a:ext cx="1836900" cy="1536900"/>
            </a:xfrm>
            <a:prstGeom prst="bentConnector2">
              <a:avLst/>
            </a:prstGeom>
            <a:noFill/>
            <a:ln cap="flat" cmpd="sng" w="57150">
              <a:solidFill>
                <a:schemeClr val="accent2"/>
              </a:solidFill>
              <a:prstDash val="dot"/>
              <a:round/>
              <a:headEnd len="sm" w="sm" type="none"/>
              <a:tailEnd len="med" w="med" type="triangle"/>
            </a:ln>
          </p:spPr>
        </p:cxnSp>
        <p:sp>
          <p:nvSpPr>
            <p:cNvPr id="294" name="Google Shape;294;p34"/>
            <p:cNvSpPr txBox="1"/>
            <p:nvPr/>
          </p:nvSpPr>
          <p:spPr>
            <a:xfrm>
              <a:off x="4533754" y="3039880"/>
              <a:ext cx="1134349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0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Producer</a:t>
              </a:r>
              <a:endParaRPr b="0" i="1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95" name="Google Shape;295;p34"/>
          <p:cNvSpPr/>
          <p:nvPr/>
        </p:nvSpPr>
        <p:spPr>
          <a:xfrm>
            <a:off x="3999828" y="4383157"/>
            <a:ext cx="1591500" cy="1688659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1D79A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Apache </a:t>
            </a:r>
            <a:br>
              <a:rPr b="0" i="1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1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4"/>
          <p:cNvSpPr txBox="1"/>
          <p:nvPr/>
        </p:nvSpPr>
        <p:spPr>
          <a:xfrm>
            <a:off x="3999828" y="5352099"/>
            <a:ext cx="61112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</a:t>
            </a:r>
            <a:endParaRPr b="0" i="1" sz="1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34"/>
          <p:cNvSpPr txBox="1"/>
          <p:nvPr/>
        </p:nvSpPr>
        <p:spPr>
          <a:xfrm>
            <a:off x="3999828" y="4526367"/>
            <a:ext cx="65120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Topic: </a:t>
            </a:r>
            <a:endParaRPr b="0" i="1" sz="1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"/>
          <p:cNvSpPr txBox="1"/>
          <p:nvPr>
            <p:ph idx="1" type="body"/>
          </p:nvPr>
        </p:nvSpPr>
        <p:spPr>
          <a:xfrm>
            <a:off x="859455" y="2767221"/>
            <a:ext cx="10515600" cy="9510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82875" lIns="0" spcFirstLastPara="1" rIns="0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60"/>
              <a:buNone/>
            </a:pPr>
            <a:r>
              <a:rPr lang="en-US"/>
              <a:t>PROGRAMMING MODEL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/>
          <p:nvPr>
            <p:ph type="title"/>
          </p:nvPr>
        </p:nvSpPr>
        <p:spPr>
          <a:xfrm>
            <a:off x="548640" y="616688"/>
            <a:ext cx="11094720" cy="556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DATAFLOW PROGRAMMING MODEL</a:t>
            </a:r>
            <a:endParaRPr/>
          </a:p>
        </p:txBody>
      </p:sp>
      <p:pic>
        <p:nvPicPr>
          <p:cNvPr id="306" name="Google Shape;306;p36"/>
          <p:cNvPicPr preferRelativeResize="0"/>
          <p:nvPr/>
        </p:nvPicPr>
        <p:blipFill rotWithShape="1">
          <a:blip r:embed="rId3">
            <a:alphaModFix/>
          </a:blip>
          <a:srcRect b="0" l="0" r="0" t="52741"/>
          <a:stretch/>
        </p:blipFill>
        <p:spPr>
          <a:xfrm>
            <a:off x="981287" y="1252329"/>
            <a:ext cx="9218436" cy="3419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7"/>
          <p:cNvSpPr txBox="1"/>
          <p:nvPr>
            <p:ph type="title"/>
          </p:nvPr>
        </p:nvSpPr>
        <p:spPr>
          <a:xfrm>
            <a:off x="548640" y="616688"/>
            <a:ext cx="11094720" cy="556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DATAFLOW PROGRAMMING MODEL</a:t>
            </a:r>
            <a:endParaRPr/>
          </a:p>
        </p:txBody>
      </p:sp>
      <p:pic>
        <p:nvPicPr>
          <p:cNvPr id="312" name="Google Shape;312;p37"/>
          <p:cNvPicPr preferRelativeResize="0"/>
          <p:nvPr/>
        </p:nvPicPr>
        <p:blipFill rotWithShape="1">
          <a:blip r:embed="rId3">
            <a:alphaModFix/>
          </a:blip>
          <a:srcRect b="60243" l="0" r="0" t="0"/>
          <a:stretch/>
        </p:blipFill>
        <p:spPr>
          <a:xfrm>
            <a:off x="981288" y="4151505"/>
            <a:ext cx="6697717" cy="208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7"/>
          <p:cNvPicPr preferRelativeResize="0"/>
          <p:nvPr/>
        </p:nvPicPr>
        <p:blipFill rotWithShape="1">
          <a:blip r:embed="rId3">
            <a:alphaModFix/>
          </a:blip>
          <a:srcRect b="0" l="0" r="0" t="52741"/>
          <a:stretch/>
        </p:blipFill>
        <p:spPr>
          <a:xfrm>
            <a:off x="981287" y="1252330"/>
            <a:ext cx="6697717" cy="2484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8"/>
          <p:cNvSpPr txBox="1"/>
          <p:nvPr>
            <p:ph type="title"/>
          </p:nvPr>
        </p:nvSpPr>
        <p:spPr>
          <a:xfrm>
            <a:off x="548640" y="616688"/>
            <a:ext cx="11094720" cy="556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PARALLEL DATAFLOWS</a:t>
            </a:r>
            <a:endParaRPr/>
          </a:p>
        </p:txBody>
      </p:sp>
      <p:pic>
        <p:nvPicPr>
          <p:cNvPr id="319" name="Google Shape;31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640" y="1312793"/>
            <a:ext cx="7174064" cy="4775441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8"/>
          <p:cNvSpPr/>
          <p:nvPr/>
        </p:nvSpPr>
        <p:spPr>
          <a:xfrm>
            <a:off x="874643" y="5814391"/>
            <a:ext cx="2047461" cy="566532"/>
          </a:xfrm>
          <a:prstGeom prst="wedgeRoundRectCallout">
            <a:avLst>
              <a:gd fmla="val -47907" name="adj1"/>
              <a:gd fmla="val -130592" name="adj2"/>
              <a:gd fmla="val 16667" name="adj3"/>
            </a:avLst>
          </a:prstGeom>
          <a:solidFill>
            <a:schemeClr val="lt1"/>
          </a:solidFill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 least one thread for each Kafka partition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/>
          <p:nvPr>
            <p:ph type="title"/>
          </p:nvPr>
        </p:nvSpPr>
        <p:spPr>
          <a:xfrm>
            <a:off x="548640" y="616688"/>
            <a:ext cx="11094720" cy="556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WINDOWS</a:t>
            </a:r>
            <a:endParaRPr/>
          </a:p>
        </p:txBody>
      </p:sp>
      <p:pic>
        <p:nvPicPr>
          <p:cNvPr id="326" name="Google Shape;326;p39"/>
          <p:cNvPicPr preferRelativeResize="0"/>
          <p:nvPr/>
        </p:nvPicPr>
        <p:blipFill rotWithShape="1">
          <a:blip r:embed="rId3">
            <a:alphaModFix/>
          </a:blip>
          <a:srcRect b="7081" l="2038" r="1982" t="4016"/>
          <a:stretch/>
        </p:blipFill>
        <p:spPr>
          <a:xfrm>
            <a:off x="548640" y="1391478"/>
            <a:ext cx="9777955" cy="3896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0"/>
          <p:cNvSpPr txBox="1"/>
          <p:nvPr>
            <p:ph type="title"/>
          </p:nvPr>
        </p:nvSpPr>
        <p:spPr>
          <a:xfrm>
            <a:off x="548640" y="616688"/>
            <a:ext cx="11094720" cy="556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</a:pPr>
            <a:r>
              <a:rPr lang="en-US"/>
              <a:t>TIME</a:t>
            </a:r>
            <a:endParaRPr/>
          </a:p>
        </p:txBody>
      </p:sp>
      <p:pic>
        <p:nvPicPr>
          <p:cNvPr id="332" name="Google Shape;33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639" y="1867728"/>
            <a:ext cx="8069493" cy="3816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loudera-Light-2019">
  <a:themeElements>
    <a:clrScheme name="Cloudera_2019">
      <a:dk1>
        <a:srgbClr val="305868"/>
      </a:dk1>
      <a:lt1>
        <a:srgbClr val="FFFFFF"/>
      </a:lt1>
      <a:dk2>
        <a:srgbClr val="305868"/>
      </a:dk2>
      <a:lt2>
        <a:srgbClr val="FFFFFF"/>
      </a:lt2>
      <a:accent1>
        <a:srgbClr val="FF8300"/>
      </a:accent1>
      <a:accent2>
        <a:srgbClr val="00A3AF"/>
      </a:accent2>
      <a:accent3>
        <a:srgbClr val="008CFF"/>
      </a:accent3>
      <a:accent4>
        <a:srgbClr val="A4D65D"/>
      </a:accent4>
      <a:accent5>
        <a:srgbClr val="FFD664"/>
      </a:accent5>
      <a:accent6>
        <a:srgbClr val="828282"/>
      </a:accent6>
      <a:hlink>
        <a:srgbClr val="00A6B1"/>
      </a:hlink>
      <a:folHlink>
        <a:srgbClr val="AFAFA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